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497" r:id="rId2"/>
    <p:sldId id="313" r:id="rId3"/>
    <p:sldId id="360" r:id="rId4"/>
    <p:sldId id="356" r:id="rId5"/>
    <p:sldId id="357" r:id="rId6"/>
    <p:sldId id="359" r:id="rId7"/>
    <p:sldId id="361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2" r:id="rId27"/>
    <p:sldId id="384" r:id="rId28"/>
    <p:sldId id="385" r:id="rId29"/>
    <p:sldId id="386" r:id="rId30"/>
    <p:sldId id="387" r:id="rId31"/>
    <p:sldId id="388" r:id="rId32"/>
    <p:sldId id="348" r:id="rId33"/>
    <p:sldId id="340" r:id="rId34"/>
    <p:sldId id="389" r:id="rId35"/>
    <p:sldId id="390" r:id="rId36"/>
    <p:sldId id="393" r:id="rId37"/>
    <p:sldId id="394" r:id="rId38"/>
    <p:sldId id="395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rmorant" panose="020B0604020202020204" charset="-52"/>
      <p:regular r:id="rId47"/>
    </p:embeddedFont>
    <p:embeddedFont>
      <p:font typeface="Menlo" panose="020B0604020202020204" charset="0"/>
      <p:regular r:id="rId4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1" d="100"/>
          <a:sy n="111" d="100"/>
        </p:scale>
        <p:origin x="132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E4DB8453-1DB6-440B-80E4-646CE4CE2066}"/>
    <pc:docChg chg="undo custSel addSld delSld modSld sldOrd">
      <pc:chgData name="Михаил Попов" userId="1ff28dec684c2c56" providerId="LiveId" clId="{E4DB8453-1DB6-440B-80E4-646CE4CE2066}" dt="2021-11-26T14:27:30.518" v="76" actId="20577"/>
      <pc:docMkLst>
        <pc:docMk/>
      </pc:docMkLst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1403298165" sldId="261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1394779097" sldId="281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2133049187" sldId="293"/>
        </pc:sldMkLst>
      </pc:sldChg>
      <pc:sldChg chg="del">
        <pc:chgData name="Михаил Попов" userId="1ff28dec684c2c56" providerId="LiveId" clId="{E4DB8453-1DB6-440B-80E4-646CE4CE2066}" dt="2021-11-25T13:53:45.496" v="39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E4DB8453-1DB6-440B-80E4-646CE4CE2066}" dt="2021-11-25T21:05:13.441" v="42" actId="20577"/>
        <pc:sldMkLst>
          <pc:docMk/>
          <pc:sldMk cId="1059343981" sldId="313"/>
        </pc:sldMkLst>
        <pc:spChg chg="mod">
          <ac:chgData name="Михаил Попов" userId="1ff28dec684c2c56" providerId="LiveId" clId="{E4DB8453-1DB6-440B-80E4-646CE4CE2066}" dt="2021-11-25T21:05:13.441" v="4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mod">
        <pc:chgData name="Михаил Попов" userId="1ff28dec684c2c56" providerId="LiveId" clId="{E4DB8453-1DB6-440B-80E4-646CE4CE2066}" dt="2021-11-26T14:27:30.518" v="76" actId="20577"/>
        <pc:sldMkLst>
          <pc:docMk/>
          <pc:sldMk cId="3210285924" sldId="348"/>
        </pc:sldMkLst>
        <pc:spChg chg="mod">
          <ac:chgData name="Михаил Попов" userId="1ff28dec684c2c56" providerId="LiveId" clId="{E4DB8453-1DB6-440B-80E4-646CE4CE2066}" dt="2021-11-26T14:27:30.518" v="76" actId="20577"/>
          <ac:spMkLst>
            <pc:docMk/>
            <pc:sldMk cId="3210285924" sldId="348"/>
            <ac:spMk id="11" creationId="{F69E221B-1C1D-4AEC-83DD-3B30A70059D5}"/>
          </ac:spMkLst>
        </pc:spChg>
      </pc:sldChg>
      <pc:sldChg chg="del">
        <pc:chgData name="Михаил Попов" userId="1ff28dec684c2c56" providerId="LiveId" clId="{E4DB8453-1DB6-440B-80E4-646CE4CE2066}" dt="2021-11-25T23:01:13.032" v="49" actId="2696"/>
        <pc:sldMkLst>
          <pc:docMk/>
          <pc:sldMk cId="2609540889" sldId="353"/>
        </pc:sldMkLst>
      </pc:sldChg>
      <pc:sldChg chg="modSp">
        <pc:chgData name="Михаил Попов" userId="1ff28dec684c2c56" providerId="LiveId" clId="{E4DB8453-1DB6-440B-80E4-646CE4CE2066}" dt="2021-11-26T13:52:08.400" v="51" actId="20577"/>
        <pc:sldMkLst>
          <pc:docMk/>
          <pc:sldMk cId="1424192029" sldId="364"/>
        </pc:sldMkLst>
        <pc:spChg chg="mod">
          <ac:chgData name="Михаил Попов" userId="1ff28dec684c2c56" providerId="LiveId" clId="{E4DB8453-1DB6-440B-80E4-646CE4CE2066}" dt="2021-11-26T13:52:08.400" v="51" actId="20577"/>
          <ac:spMkLst>
            <pc:docMk/>
            <pc:sldMk cId="1424192029" sldId="364"/>
            <ac:spMk id="3" creationId="{2E9103B4-10EA-4D3D-86B5-2B5F5A6EDD1F}"/>
          </ac:spMkLst>
        </pc:spChg>
      </pc:sldChg>
      <pc:sldChg chg="modAnim">
        <pc:chgData name="Михаил Попов" userId="1ff28dec684c2c56" providerId="LiveId" clId="{E4DB8453-1DB6-440B-80E4-646CE4CE2066}" dt="2021-11-26T13:54:38.474" v="55"/>
        <pc:sldMkLst>
          <pc:docMk/>
          <pc:sldMk cId="317512361" sldId="366"/>
        </pc:sldMkLst>
      </pc:sldChg>
      <pc:sldChg chg="modSp mod">
        <pc:chgData name="Михаил Попов" userId="1ff28dec684c2c56" providerId="LiveId" clId="{E4DB8453-1DB6-440B-80E4-646CE4CE2066}" dt="2021-11-26T14:03:53.173" v="74" actId="20577"/>
        <pc:sldMkLst>
          <pc:docMk/>
          <pc:sldMk cId="2864735875" sldId="376"/>
        </pc:sldMkLst>
        <pc:spChg chg="mod">
          <ac:chgData name="Михаил Попов" userId="1ff28dec684c2c56" providerId="LiveId" clId="{E4DB8453-1DB6-440B-80E4-646CE4CE2066}" dt="2021-11-26T14:03:53.173" v="74" actId="20577"/>
          <ac:spMkLst>
            <pc:docMk/>
            <pc:sldMk cId="2864735875" sldId="376"/>
            <ac:spMk id="9" creationId="{BB921341-CF3B-4263-A30E-A765B09B10D9}"/>
          </ac:spMkLst>
        </pc:spChg>
      </pc:sldChg>
      <pc:sldChg chg="modSp">
        <pc:chgData name="Михаил Попов" userId="1ff28dec684c2c56" providerId="LiveId" clId="{E4DB8453-1DB6-440B-80E4-646CE4CE2066}" dt="2021-11-25T22:03:31.480" v="46" actId="20577"/>
        <pc:sldMkLst>
          <pc:docMk/>
          <pc:sldMk cId="4064206570" sldId="380"/>
        </pc:sldMkLst>
        <pc:spChg chg="mod">
          <ac:chgData name="Михаил Попов" userId="1ff28dec684c2c56" providerId="LiveId" clId="{E4DB8453-1DB6-440B-80E4-646CE4CE2066}" dt="2021-11-25T22:03:31.480" v="46" actId="20577"/>
          <ac:spMkLst>
            <pc:docMk/>
            <pc:sldMk cId="4064206570" sldId="380"/>
            <ac:spMk id="10" creationId="{07FA052D-2603-433A-8BCB-8A370569D7DA}"/>
          </ac:spMkLst>
        </pc:spChg>
      </pc:sldChg>
      <pc:sldChg chg="ord">
        <pc:chgData name="Михаил Попов" userId="1ff28dec684c2c56" providerId="LiveId" clId="{E4DB8453-1DB6-440B-80E4-646CE4CE2066}" dt="2021-11-25T23:00:43.680" v="48"/>
        <pc:sldMkLst>
          <pc:docMk/>
          <pc:sldMk cId="3705128592" sldId="395"/>
        </pc:sldMkLst>
      </pc:sldChg>
      <pc:sldChg chg="del">
        <pc:chgData name="Михаил Попов" userId="1ff28dec684c2c56" providerId="LiveId" clId="{E4DB8453-1DB6-440B-80E4-646CE4CE2066}" dt="2021-11-25T20:29:38.216" v="40" actId="47"/>
        <pc:sldMkLst>
          <pc:docMk/>
          <pc:sldMk cId="2001442716" sldId="396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1412763917" sldId="397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3166493238" sldId="398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842887341" sldId="399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2089254161" sldId="400"/>
        </pc:sldMkLst>
      </pc:sldChg>
      <pc:sldChg chg="del">
        <pc:chgData name="Михаил Попов" userId="1ff28dec684c2c56" providerId="LiveId" clId="{E4DB8453-1DB6-440B-80E4-646CE4CE2066}" dt="2021-11-25T20:51:56.300" v="41" actId="47"/>
        <pc:sldMkLst>
          <pc:docMk/>
          <pc:sldMk cId="2901330279" sldId="401"/>
        </pc:sldMkLst>
      </pc:sldChg>
      <pc:sldChg chg="modSp del mod modAnim">
        <pc:chgData name="Михаил Попов" userId="1ff28dec684c2c56" providerId="LiveId" clId="{E4DB8453-1DB6-440B-80E4-646CE4CE2066}" dt="2021-11-25T20:51:56.300" v="41" actId="47"/>
        <pc:sldMkLst>
          <pc:docMk/>
          <pc:sldMk cId="3116763042" sldId="402"/>
        </pc:sldMkLst>
        <pc:spChg chg="mod">
          <ac:chgData name="Михаил Попов" userId="1ff28dec684c2c56" providerId="LiveId" clId="{E4DB8453-1DB6-440B-80E4-646CE4CE2066}" dt="2021-11-24T22:51:57.311" v="3" actId="20577"/>
          <ac:spMkLst>
            <pc:docMk/>
            <pc:sldMk cId="3116763042" sldId="402"/>
            <ac:spMk id="7" creationId="{DE6A7EB5-A1E1-4DCD-9DCD-91E0CAED79BD}"/>
          </ac:spMkLst>
        </pc:spChg>
      </pc:sldChg>
      <pc:sldChg chg="modSp add mod">
        <pc:chgData name="Михаил Попов" userId="1ff28dec684c2c56" providerId="LiveId" clId="{E4DB8453-1DB6-440B-80E4-646CE4CE2066}" dt="2021-11-25T13:53:36.593" v="38" actId="20577"/>
        <pc:sldMkLst>
          <pc:docMk/>
          <pc:sldMk cId="4166610191" sldId="497"/>
        </pc:sldMkLst>
        <pc:spChg chg="mod">
          <ac:chgData name="Михаил Попов" userId="1ff28dec684c2c56" providerId="LiveId" clId="{E4DB8453-1DB6-440B-80E4-646CE4CE2066}" dt="2021-11-25T13:53:36.593" v="38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5295B609-8F5E-4879-B5F4-6ADDAF1F0B92}"/>
    <pc:docChg chg="undo custSel addSld delSld modSld sldOrd">
      <pc:chgData name="Михаил Попов" userId="1ff28dec684c2c56" providerId="LiveId" clId="{5295B609-8F5E-4879-B5F4-6ADDAF1F0B92}" dt="2020-11-29T14:51:58.781" v="1494"/>
      <pc:docMkLst>
        <pc:docMk/>
      </pc:docMkLst>
      <pc:sldChg chg="add ord modAnim">
        <pc:chgData name="Михаил Попов" userId="1ff28dec684c2c56" providerId="LiveId" clId="{5295B609-8F5E-4879-B5F4-6ADDAF1F0B92}" dt="2020-11-29T14:46:54.486" v="1458"/>
        <pc:sldMkLst>
          <pc:docMk/>
          <pc:sldMk cId="3663841574" sldId="256"/>
        </pc:sldMkLst>
      </pc:sldChg>
      <pc:sldChg chg="add modAnim">
        <pc:chgData name="Михаил Попов" userId="1ff28dec684c2c56" providerId="LiveId" clId="{5295B609-8F5E-4879-B5F4-6ADDAF1F0B92}" dt="2020-11-29T14:47:09.427" v="1459"/>
        <pc:sldMkLst>
          <pc:docMk/>
          <pc:sldMk cId="2686676307" sldId="257"/>
        </pc:sldMkLst>
      </pc:sldChg>
      <pc:sldChg chg="add modAnim">
        <pc:chgData name="Михаил Попов" userId="1ff28dec684c2c56" providerId="LiveId" clId="{5295B609-8F5E-4879-B5F4-6ADDAF1F0B92}" dt="2020-11-29T14:48:36.354" v="1460"/>
        <pc:sldMkLst>
          <pc:docMk/>
          <pc:sldMk cId="1433470734" sldId="258"/>
        </pc:sldMkLst>
      </pc:sldChg>
      <pc:sldChg chg="modSp add modAnim">
        <pc:chgData name="Михаил Попов" userId="1ff28dec684c2c56" providerId="LiveId" clId="{5295B609-8F5E-4879-B5F4-6ADDAF1F0B92}" dt="2020-11-29T14:49:01.106" v="1465"/>
        <pc:sldMkLst>
          <pc:docMk/>
          <pc:sldMk cId="4053778821" sldId="259"/>
        </pc:sldMkLst>
        <pc:spChg chg="mod">
          <ac:chgData name="Михаил Попов" userId="1ff28dec684c2c56" providerId="LiveId" clId="{5295B609-8F5E-4879-B5F4-6ADDAF1F0B92}" dt="2020-11-29T09:39:41.175" v="1261" actId="207"/>
          <ac:spMkLst>
            <pc:docMk/>
            <pc:sldMk cId="4053778821" sldId="259"/>
            <ac:spMk id="5" creationId="{C1DEB1EB-FE3B-41F6-BA7E-72D712567763}"/>
          </ac:spMkLst>
        </pc:spChg>
      </pc:sldChg>
      <pc:sldChg chg="add modAnim">
        <pc:chgData name="Михаил Попов" userId="1ff28dec684c2c56" providerId="LiveId" clId="{5295B609-8F5E-4879-B5F4-6ADDAF1F0B92}" dt="2020-11-29T14:49:17.989" v="1468"/>
        <pc:sldMkLst>
          <pc:docMk/>
          <pc:sldMk cId="3955074683" sldId="260"/>
        </pc:sldMkLst>
      </pc:sldChg>
      <pc:sldChg chg="add modAnim">
        <pc:chgData name="Михаил Попов" userId="1ff28dec684c2c56" providerId="LiveId" clId="{5295B609-8F5E-4879-B5F4-6ADDAF1F0B92}" dt="2020-11-29T14:49:59.936" v="1474"/>
        <pc:sldMkLst>
          <pc:docMk/>
          <pc:sldMk cId="1356266991" sldId="26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304155124" sldId="26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36894931" sldId="263"/>
        </pc:sldMkLst>
      </pc:sldChg>
      <pc:sldChg chg="modSp add">
        <pc:chgData name="Михаил Попов" userId="1ff28dec684c2c56" providerId="LiveId" clId="{5295B609-8F5E-4879-B5F4-6ADDAF1F0B92}" dt="2020-11-29T12:53:47.186" v="1280"/>
        <pc:sldMkLst>
          <pc:docMk/>
          <pc:sldMk cId="2338882555" sldId="263"/>
        </pc:sldMkLst>
        <pc:picChg chg="mod">
          <ac:chgData name="Михаил Попов" userId="1ff28dec684c2c56" providerId="LiveId" clId="{5295B609-8F5E-4879-B5F4-6ADDAF1F0B92}" dt="2020-11-29T12:53:47.186" v="1280"/>
          <ac:picMkLst>
            <pc:docMk/>
            <pc:sldMk cId="2338882555" sldId="263"/>
            <ac:picMk id="3" creationId="{481983C7-BEFE-4DEC-932C-FA15E75B85A2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008469168" sldId="264"/>
        </pc:sldMkLst>
      </pc:sldChg>
      <pc:sldChg chg="modSp add">
        <pc:chgData name="Михаил Попов" userId="1ff28dec684c2c56" providerId="LiveId" clId="{5295B609-8F5E-4879-B5F4-6ADDAF1F0B92}" dt="2020-11-29T12:53:42.510" v="1279"/>
        <pc:sldMkLst>
          <pc:docMk/>
          <pc:sldMk cId="3361350740" sldId="264"/>
        </pc:sldMkLst>
        <pc:picChg chg="mod">
          <ac:chgData name="Михаил Попов" userId="1ff28dec684c2c56" providerId="LiveId" clId="{5295B609-8F5E-4879-B5F4-6ADDAF1F0B92}" dt="2020-11-29T12:53:42.510" v="1279"/>
          <ac:picMkLst>
            <pc:docMk/>
            <pc:sldMk cId="3361350740" sldId="264"/>
            <ac:picMk id="5" creationId="{1E83FA22-9C98-449C-A7D8-37C306FDCCA1}"/>
          </ac:picMkLst>
        </pc:picChg>
      </pc:sldChg>
      <pc:sldChg chg="modSp add">
        <pc:chgData name="Михаил Попов" userId="1ff28dec684c2c56" providerId="LiveId" clId="{5295B609-8F5E-4879-B5F4-6ADDAF1F0B92}" dt="2020-11-29T12:53:37.947" v="1278"/>
        <pc:sldMkLst>
          <pc:docMk/>
          <pc:sldMk cId="287234876" sldId="265"/>
        </pc:sldMkLst>
        <pc:picChg chg="mod">
          <ac:chgData name="Михаил Попов" userId="1ff28dec684c2c56" providerId="LiveId" clId="{5295B609-8F5E-4879-B5F4-6ADDAF1F0B92}" dt="2020-11-29T12:53:37.947" v="1278"/>
          <ac:picMkLst>
            <pc:docMk/>
            <pc:sldMk cId="287234876" sldId="265"/>
            <ac:picMk id="3" creationId="{16F01B3E-1A23-47D0-9A6C-BA4F32D92D4C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403971310" sldId="265"/>
        </pc:sldMkLst>
      </pc:sldChg>
      <pc:sldChg chg="add">
        <pc:chgData name="Михаил Попов" userId="1ff28dec684c2c56" providerId="LiveId" clId="{5295B609-8F5E-4879-B5F4-6ADDAF1F0B92}" dt="2020-11-29T12:57:54.113" v="1281"/>
        <pc:sldMkLst>
          <pc:docMk/>
          <pc:sldMk cId="1123714945" sldId="266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952058344" sldId="266"/>
        </pc:sldMkLst>
      </pc:sldChg>
      <pc:sldChg chg="addSp modSp add mod modAnim">
        <pc:chgData name="Михаил Попов" userId="1ff28dec684c2c56" providerId="LiveId" clId="{5295B609-8F5E-4879-B5F4-6ADDAF1F0B92}" dt="2020-11-29T14:50:46.985" v="1481"/>
        <pc:sldMkLst>
          <pc:docMk/>
          <pc:sldMk cId="1104109022" sldId="267"/>
        </pc:sldMkLst>
        <pc:spChg chg="mod">
          <ac:chgData name="Михаил Попов" userId="1ff28dec684c2c56" providerId="LiveId" clId="{5295B609-8F5E-4879-B5F4-6ADDAF1F0B92}" dt="2020-11-29T13:11:10.963" v="1287" actId="27636"/>
          <ac:spMkLst>
            <pc:docMk/>
            <pc:sldMk cId="1104109022" sldId="267"/>
            <ac:spMk id="7" creationId="{68D7E32E-8FCB-4806-BD72-026A49D40202}"/>
          </ac:spMkLst>
        </pc:spChg>
        <pc:picChg chg="add mod ord">
          <ac:chgData name="Михаил Попов" userId="1ff28dec684c2c56" providerId="LiveId" clId="{5295B609-8F5E-4879-B5F4-6ADDAF1F0B92}" dt="2020-11-29T13:11:29.091" v="1291"/>
          <ac:picMkLst>
            <pc:docMk/>
            <pc:sldMk cId="1104109022" sldId="267"/>
            <ac:picMk id="3" creationId="{4E92D5A3-B286-4908-87C3-75FD050CDEB4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017119124" sldId="267"/>
        </pc:sldMkLst>
      </pc:sldChg>
      <pc:sldChg chg="addSp modSp add modAnim">
        <pc:chgData name="Михаил Попов" userId="1ff28dec684c2c56" providerId="LiveId" clId="{5295B609-8F5E-4879-B5F4-6ADDAF1F0B92}" dt="2020-11-29T14:51:04.662" v="1483"/>
        <pc:sldMkLst>
          <pc:docMk/>
          <pc:sldMk cId="2805124854" sldId="268"/>
        </pc:sldMkLst>
        <pc:grpChg chg="add mod">
          <ac:chgData name="Михаил Попов" userId="1ff28dec684c2c56" providerId="LiveId" clId="{5295B609-8F5E-4879-B5F4-6ADDAF1F0B92}" dt="2020-11-29T14:50:56.481" v="1482" actId="164"/>
          <ac:grpSpMkLst>
            <pc:docMk/>
            <pc:sldMk cId="2805124854" sldId="268"/>
            <ac:grpSpMk id="2" creationId="{89F54347-1368-4644-BE34-F612F8DC8848}"/>
          </ac:grpSpMkLst>
        </pc:grp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4" creationId="{4BF8D670-B8C9-4B0E-BA2D-768FE21DC941}"/>
          </ac:picMkLst>
        </pc:pic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11" creationId="{89D36746-330A-435C-A1F3-A62D5E626AC5}"/>
          </ac:picMkLst>
        </pc:pic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13" creationId="{77DD1818-49A1-46A5-9CD1-258C69CC9801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4070467882" sldId="268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350594433" sldId="269"/>
        </pc:sldMkLst>
      </pc:sldChg>
      <pc:sldChg chg="add modAnim">
        <pc:chgData name="Михаил Попов" userId="1ff28dec684c2c56" providerId="LiveId" clId="{5295B609-8F5E-4879-B5F4-6ADDAF1F0B92}" dt="2020-11-29T14:51:18.046" v="1485"/>
        <pc:sldMkLst>
          <pc:docMk/>
          <pc:sldMk cId="2330916322" sldId="269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13854997" sldId="270"/>
        </pc:sldMkLst>
      </pc:sldChg>
      <pc:sldChg chg="add del">
        <pc:chgData name="Михаил Попов" userId="1ff28dec684c2c56" providerId="LiveId" clId="{5295B609-8F5E-4879-B5F4-6ADDAF1F0B92}" dt="2020-11-29T13:49:31.746" v="1302" actId="47"/>
        <pc:sldMkLst>
          <pc:docMk/>
          <pc:sldMk cId="4254013232" sldId="270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561643845" sldId="271"/>
        </pc:sldMkLst>
      </pc:sldChg>
      <pc:sldChg chg="add modAnim">
        <pc:chgData name="Михаил Попов" userId="1ff28dec684c2c56" providerId="LiveId" clId="{5295B609-8F5E-4879-B5F4-6ADDAF1F0B92}" dt="2020-11-29T14:51:31.058" v="1489"/>
        <pc:sldMkLst>
          <pc:docMk/>
          <pc:sldMk cId="3842255456" sldId="271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03276247" sldId="272"/>
        </pc:sldMkLst>
      </pc:sldChg>
      <pc:sldChg chg="add modAnim">
        <pc:chgData name="Михаил Попов" userId="1ff28dec684c2c56" providerId="LiveId" clId="{5295B609-8F5E-4879-B5F4-6ADDAF1F0B92}" dt="2020-11-29T14:51:41.671" v="1491"/>
        <pc:sldMkLst>
          <pc:docMk/>
          <pc:sldMk cId="1766028004" sldId="272"/>
        </pc:sldMkLst>
      </pc:sldChg>
      <pc:sldChg chg="add modAnim">
        <pc:chgData name="Михаил Попов" userId="1ff28dec684c2c56" providerId="LiveId" clId="{5295B609-8F5E-4879-B5F4-6ADDAF1F0B92}" dt="2020-11-29T14:51:53.361" v="1493"/>
        <pc:sldMkLst>
          <pc:docMk/>
          <pc:sldMk cId="1492153862" sldId="27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550499581" sldId="27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736650746" sldId="274"/>
        </pc:sldMkLst>
      </pc:sldChg>
      <pc:sldChg chg="add modAnim">
        <pc:chgData name="Михаил Попов" userId="1ff28dec684c2c56" providerId="LiveId" clId="{5295B609-8F5E-4879-B5F4-6ADDAF1F0B92}" dt="2020-11-29T14:51:58.781" v="1494"/>
        <pc:sldMkLst>
          <pc:docMk/>
          <pc:sldMk cId="2704863577" sldId="274"/>
        </pc:sldMkLst>
      </pc:sldChg>
      <pc:sldChg chg="add modAnim">
        <pc:chgData name="Михаил Попов" userId="1ff28dec684c2c56" providerId="LiveId" clId="{5295B609-8F5E-4879-B5F4-6ADDAF1F0B92}" dt="2020-11-29T14:51:46.255" v="1492"/>
        <pc:sldMkLst>
          <pc:docMk/>
          <pc:sldMk cId="1178173008" sldId="275"/>
        </pc:sldMkLst>
      </pc:sldChg>
      <pc:sldChg chg="add modAnim">
        <pc:chgData name="Михаил Попов" userId="1ff28dec684c2c56" providerId="LiveId" clId="{5295B609-8F5E-4879-B5F4-6ADDAF1F0B92}" dt="2020-11-29T14:51:12.811" v="1484"/>
        <pc:sldMkLst>
          <pc:docMk/>
          <pc:sldMk cId="1570865166" sldId="276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4125381647" sldId="276"/>
        </pc:sldMkLst>
      </pc:sldChg>
      <pc:sldChg chg="add del">
        <pc:chgData name="Михаил Попов" userId="1ff28dec684c2c56" providerId="LiveId" clId="{5295B609-8F5E-4879-B5F4-6ADDAF1F0B92}" dt="2020-11-29T14:43:02.155" v="1350" actId="47"/>
        <pc:sldMkLst>
          <pc:docMk/>
          <pc:sldMk cId="1794868574" sldId="277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814110685" sldId="279"/>
        </pc:sldMkLst>
      </pc:sldChg>
      <pc:sldChg chg="ord">
        <pc:chgData name="Михаил Попов" userId="1ff28dec684c2c56" providerId="LiveId" clId="{5295B609-8F5E-4879-B5F4-6ADDAF1F0B92}" dt="2020-11-28T21:59:53.032" v="1243"/>
        <pc:sldMkLst>
          <pc:docMk/>
          <pc:sldMk cId="1394779097" sldId="281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949122381" sldId="28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267364041" sldId="28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845063756" sldId="284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316745589" sldId="285"/>
        </pc:sldMkLst>
      </pc:sldChg>
      <pc:sldChg chg="addSp modSp add del mod">
        <pc:chgData name="Михаил Попов" userId="1ff28dec684c2c56" providerId="LiveId" clId="{5295B609-8F5E-4879-B5F4-6ADDAF1F0B92}" dt="2020-11-28T23:30:57.462" v="1250" actId="47"/>
        <pc:sldMkLst>
          <pc:docMk/>
          <pc:sldMk cId="2288170796" sldId="287"/>
        </pc:sldMkLst>
        <pc:spChg chg="add mod">
          <ac:chgData name="Михаил Попов" userId="1ff28dec684c2c56" providerId="LiveId" clId="{5295B609-8F5E-4879-B5F4-6ADDAF1F0B92}" dt="2020-11-26T20:11:33.905" v="128" actId="20577"/>
          <ac:spMkLst>
            <pc:docMk/>
            <pc:sldMk cId="2288170796" sldId="287"/>
            <ac:spMk id="3" creationId="{F2327C9F-6668-4598-9A7A-B9EF2B2FE3CD}"/>
          </ac:spMkLst>
        </pc:spChg>
        <pc:picChg chg="mod">
          <ac:chgData name="Михаил Попов" userId="1ff28dec684c2c56" providerId="LiveId" clId="{5295B609-8F5E-4879-B5F4-6ADDAF1F0B92}" dt="2020-11-26T20:11:41.939" v="130" actId="1076"/>
          <ac:picMkLst>
            <pc:docMk/>
            <pc:sldMk cId="2288170796" sldId="287"/>
            <ac:picMk id="4" creationId="{D665F00B-448F-48D1-9F40-4BD891E044F7}"/>
          </ac:picMkLst>
        </pc:picChg>
      </pc:sldChg>
      <pc:sldChg chg="addSp modSp add mod ord">
        <pc:chgData name="Михаил Попов" userId="1ff28dec684c2c56" providerId="LiveId" clId="{5295B609-8F5E-4879-B5F4-6ADDAF1F0B92}" dt="2020-11-28T22:03:11.709" v="1245"/>
        <pc:sldMkLst>
          <pc:docMk/>
          <pc:sldMk cId="2847570627" sldId="288"/>
        </pc:sldMkLst>
        <pc:spChg chg="add mod">
          <ac:chgData name="Михаил Попов" userId="1ff28dec684c2c56" providerId="LiveId" clId="{5295B609-8F5E-4879-B5F4-6ADDAF1F0B92}" dt="2020-11-26T20:12:06.784" v="149" actId="20577"/>
          <ac:spMkLst>
            <pc:docMk/>
            <pc:sldMk cId="2847570627" sldId="288"/>
            <ac:spMk id="3" creationId="{B9264811-B883-4D52-A309-F8ED4F91899D}"/>
          </ac:spMkLst>
        </pc:spChg>
        <pc:picChg chg="mod">
          <ac:chgData name="Михаил Попов" userId="1ff28dec684c2c56" providerId="LiveId" clId="{5295B609-8F5E-4879-B5F4-6ADDAF1F0B92}" dt="2020-11-26T20:12:13.195" v="151" actId="1076"/>
          <ac:picMkLst>
            <pc:docMk/>
            <pc:sldMk cId="2847570627" sldId="288"/>
            <ac:picMk id="4" creationId="{F5D00493-E47B-4448-B596-BEC7B8F6E5BB}"/>
          </ac:picMkLst>
        </pc:picChg>
      </pc:sldChg>
      <pc:sldChg chg="addSp modSp add mod modAnim">
        <pc:chgData name="Михаил Попов" userId="1ff28dec684c2c56" providerId="LiveId" clId="{5295B609-8F5E-4879-B5F4-6ADDAF1F0B92}" dt="2020-11-29T14:48:54.390" v="1464"/>
        <pc:sldMkLst>
          <pc:docMk/>
          <pc:sldMk cId="1709248631" sldId="289"/>
        </pc:sldMkLst>
        <pc:spChg chg="add mod">
          <ac:chgData name="Михаил Попов" userId="1ff28dec684c2c56" providerId="LiveId" clId="{5295B609-8F5E-4879-B5F4-6ADDAF1F0B92}" dt="2020-11-27T11:47:41.484" v="1000" actId="1076"/>
          <ac:spMkLst>
            <pc:docMk/>
            <pc:sldMk cId="1709248631" sldId="289"/>
            <ac:spMk id="2" creationId="{0A1E252F-3ED5-4CC4-9FFB-D96E97E794CE}"/>
          </ac:spMkLst>
        </pc:spChg>
        <pc:spChg chg="add mod">
          <ac:chgData name="Михаил Попов" userId="1ff28dec684c2c56" providerId="LiveId" clId="{5295B609-8F5E-4879-B5F4-6ADDAF1F0B92}" dt="2020-11-26T20:12:48.593" v="193" actId="20577"/>
          <ac:spMkLst>
            <pc:docMk/>
            <pc:sldMk cId="1709248631" sldId="289"/>
            <ac:spMk id="3" creationId="{214E3990-8DDF-4374-8CA9-9AB1714489EF}"/>
          </ac:spMkLst>
        </pc:spChg>
        <pc:spChg chg="add mod">
          <ac:chgData name="Михаил Попов" userId="1ff28dec684c2c56" providerId="LiveId" clId="{5295B609-8F5E-4879-B5F4-6ADDAF1F0B92}" dt="2020-11-27T11:29:14.505" v="398" actId="1076"/>
          <ac:spMkLst>
            <pc:docMk/>
            <pc:sldMk cId="1709248631" sldId="289"/>
            <ac:spMk id="7" creationId="{88D09FC0-730B-43BD-827A-000C83949A85}"/>
          </ac:spMkLst>
        </pc:spChg>
        <pc:spChg chg="add mod">
          <ac:chgData name="Михаил Попов" userId="1ff28dec684c2c56" providerId="LiveId" clId="{5295B609-8F5E-4879-B5F4-6ADDAF1F0B92}" dt="2020-11-27T11:27:43.173" v="382" actId="1076"/>
          <ac:spMkLst>
            <pc:docMk/>
            <pc:sldMk cId="1709248631" sldId="289"/>
            <ac:spMk id="8" creationId="{A18C0BED-C4D4-48B2-8151-15280BAC0234}"/>
          </ac:spMkLst>
        </pc:spChg>
        <pc:spChg chg="add mod">
          <ac:chgData name="Михаил Попов" userId="1ff28dec684c2c56" providerId="LiveId" clId="{5295B609-8F5E-4879-B5F4-6ADDAF1F0B92}" dt="2020-11-27T11:28:21.470" v="391" actId="1076"/>
          <ac:spMkLst>
            <pc:docMk/>
            <pc:sldMk cId="1709248631" sldId="289"/>
            <ac:spMk id="9" creationId="{10F65324-A7EB-4EC5-BB16-A79A8567B6A5}"/>
          </ac:spMkLst>
        </pc:spChg>
        <pc:picChg chg="mod">
          <ac:chgData name="Михаил Попов" userId="1ff28dec684c2c56" providerId="LiveId" clId="{5295B609-8F5E-4879-B5F4-6ADDAF1F0B92}" dt="2020-11-27T11:24:06.513" v="331" actId="1076"/>
          <ac:picMkLst>
            <pc:docMk/>
            <pc:sldMk cId="1709248631" sldId="289"/>
            <ac:picMk id="4" creationId="{92CCA82B-2D74-44F1-8EAD-688163CA0E05}"/>
          </ac:picMkLst>
        </pc:picChg>
        <pc:picChg chg="add mod">
          <ac:chgData name="Михаил Попов" userId="1ff28dec684c2c56" providerId="LiveId" clId="{5295B609-8F5E-4879-B5F4-6ADDAF1F0B92}" dt="2020-11-27T11:24:13.125" v="334" actId="1076"/>
          <ac:picMkLst>
            <pc:docMk/>
            <pc:sldMk cId="1709248631" sldId="289"/>
            <ac:picMk id="5" creationId="{98E7CC24-51B8-4C26-AB98-71C832642B36}"/>
          </ac:picMkLst>
        </pc:picChg>
        <pc:picChg chg="add mod">
          <ac:chgData name="Михаил Попов" userId="1ff28dec684c2c56" providerId="LiveId" clId="{5295B609-8F5E-4879-B5F4-6ADDAF1F0B92}" dt="2020-11-27T11:24:11.013" v="333" actId="1076"/>
          <ac:picMkLst>
            <pc:docMk/>
            <pc:sldMk cId="1709248631" sldId="289"/>
            <ac:picMk id="6" creationId="{419C6D56-5895-4B0D-B80D-F02F7A2A2E25}"/>
          </ac:picMkLst>
        </pc:picChg>
      </pc:sldChg>
      <pc:sldChg chg="addSp delSp modSp add del mod">
        <pc:chgData name="Михаил Попов" userId="1ff28dec684c2c56" providerId="LiveId" clId="{5295B609-8F5E-4879-B5F4-6ADDAF1F0B92}" dt="2020-11-27T11:01:34.896" v="330" actId="47"/>
        <pc:sldMkLst>
          <pc:docMk/>
          <pc:sldMk cId="656372276" sldId="290"/>
        </pc:sldMkLst>
        <pc:spChg chg="add mod">
          <ac:chgData name="Михаил Попов" userId="1ff28dec684c2c56" providerId="LiveId" clId="{5295B609-8F5E-4879-B5F4-6ADDAF1F0B92}" dt="2020-11-26T20:13:11.802" v="213" actId="20577"/>
          <ac:spMkLst>
            <pc:docMk/>
            <pc:sldMk cId="656372276" sldId="290"/>
            <ac:spMk id="3" creationId="{D886A498-18D9-467E-BBF0-17F596144E9E}"/>
          </ac:spMkLst>
        </pc:spChg>
        <pc:picChg chg="del mod">
          <ac:chgData name="Михаил Попов" userId="1ff28dec684c2c56" providerId="LiveId" clId="{5295B609-8F5E-4879-B5F4-6ADDAF1F0B92}" dt="2020-11-27T11:00:37.165" v="316" actId="21"/>
          <ac:picMkLst>
            <pc:docMk/>
            <pc:sldMk cId="656372276" sldId="290"/>
            <ac:picMk id="4" creationId="{9007CABC-08CD-413A-802D-57EC122E8A78}"/>
          </ac:picMkLst>
        </pc:picChg>
      </pc:sldChg>
      <pc:sldChg chg="addSp delSp modSp add del mod">
        <pc:chgData name="Михаил Попов" userId="1ff28dec684c2c56" providerId="LiveId" clId="{5295B609-8F5E-4879-B5F4-6ADDAF1F0B92}" dt="2020-11-27T11:49:33.943" v="1032" actId="47"/>
        <pc:sldMkLst>
          <pc:docMk/>
          <pc:sldMk cId="447233932" sldId="291"/>
        </pc:sldMkLst>
        <pc:spChg chg="add mod">
          <ac:chgData name="Михаил Попов" userId="1ff28dec684c2c56" providerId="LiveId" clId="{5295B609-8F5E-4879-B5F4-6ADDAF1F0B92}" dt="2020-11-26T20:16:15.081" v="248" actId="20577"/>
          <ac:spMkLst>
            <pc:docMk/>
            <pc:sldMk cId="447233932" sldId="291"/>
            <ac:spMk id="5" creationId="{17F41FFA-FCA2-4C7C-A78E-67909908FA75}"/>
          </ac:spMkLst>
        </pc:spChg>
        <pc:picChg chg="add mod">
          <ac:chgData name="Михаил Попов" userId="1ff28dec684c2c56" providerId="LiveId" clId="{5295B609-8F5E-4879-B5F4-6ADDAF1F0B92}" dt="2020-11-26T20:16:04.461" v="229" actId="1076"/>
          <ac:picMkLst>
            <pc:docMk/>
            <pc:sldMk cId="447233932" sldId="291"/>
            <ac:picMk id="3" creationId="{36B608DB-C523-417D-BFED-CB425930BDE7}"/>
          </ac:picMkLst>
        </pc:picChg>
        <pc:picChg chg="del mod">
          <ac:chgData name="Михаил Попов" userId="1ff28dec684c2c56" providerId="LiveId" clId="{5295B609-8F5E-4879-B5F4-6ADDAF1F0B92}" dt="2020-11-26T20:15:43.965" v="223" actId="478"/>
          <ac:picMkLst>
            <pc:docMk/>
            <pc:sldMk cId="447233932" sldId="291"/>
            <ac:picMk id="4" creationId="{33BDDC5F-0102-419E-B9CF-C3D2C7C77991}"/>
          </ac:picMkLst>
        </pc:picChg>
      </pc:sldChg>
      <pc:sldChg chg="delSp modSp add del mod ord">
        <pc:chgData name="Михаил Попов" userId="1ff28dec684c2c56" providerId="LiveId" clId="{5295B609-8F5E-4879-B5F4-6ADDAF1F0B92}" dt="2020-11-27T11:01:34.896" v="330" actId="47"/>
        <pc:sldMkLst>
          <pc:docMk/>
          <pc:sldMk cId="2280021557" sldId="292"/>
        </pc:sldMkLst>
        <pc:picChg chg="del mod">
          <ac:chgData name="Михаил Попов" userId="1ff28dec684c2c56" providerId="LiveId" clId="{5295B609-8F5E-4879-B5F4-6ADDAF1F0B92}" dt="2020-11-27T11:00:53.837" v="321" actId="21"/>
          <ac:picMkLst>
            <pc:docMk/>
            <pc:sldMk cId="2280021557" sldId="292"/>
            <ac:picMk id="4" creationId="{CD3018CA-36B9-4C4E-A181-AFB3B7547CC0}"/>
          </ac:picMkLst>
        </pc:picChg>
      </pc:sldChg>
      <pc:sldChg chg="addSp delSp modSp mod addAnim delAnim modAnim">
        <pc:chgData name="Михаил Попов" userId="1ff28dec684c2c56" providerId="LiveId" clId="{5295B609-8F5E-4879-B5F4-6ADDAF1F0B92}" dt="2020-11-29T14:45:35.529" v="1450"/>
        <pc:sldMkLst>
          <pc:docMk/>
          <pc:sldMk cId="2133049187" sldId="293"/>
        </pc:sldMkLst>
        <pc:spChg chg="mod">
          <ac:chgData name="Михаил Попов" userId="1ff28dec684c2c56" providerId="LiveId" clId="{5295B609-8F5E-4879-B5F4-6ADDAF1F0B92}" dt="2020-11-26T20:10:22.296" v="77" actId="20577"/>
          <ac:spMkLst>
            <pc:docMk/>
            <pc:sldMk cId="2133049187" sldId="293"/>
            <ac:spMk id="2" creationId="{0F351499-E333-4066-9FD3-621FAFB6F959}"/>
          </ac:spMkLst>
        </pc:spChg>
        <pc:picChg chg="add del">
          <ac:chgData name="Михаил Попов" userId="1ff28dec684c2c56" providerId="LiveId" clId="{5295B609-8F5E-4879-B5F4-6ADDAF1F0B92}" dt="2020-11-26T20:10:18.375" v="71" actId="478"/>
          <ac:picMkLst>
            <pc:docMk/>
            <pc:sldMk cId="2133049187" sldId="293"/>
            <ac:picMk id="4" creationId="{2FE76BEE-DBB4-40A8-90E9-FAE32CC6A3C3}"/>
          </ac:picMkLst>
        </pc:picChg>
        <pc:picChg chg="add del">
          <ac:chgData name="Михаил Попов" userId="1ff28dec684c2c56" providerId="LiveId" clId="{5295B609-8F5E-4879-B5F4-6ADDAF1F0B92}" dt="2020-11-26T20:10:19.048" v="72" actId="478"/>
          <ac:picMkLst>
            <pc:docMk/>
            <pc:sldMk cId="2133049187" sldId="293"/>
            <ac:picMk id="6" creationId="{62C84A95-ECFA-485F-90B4-BC7A4D30FB04}"/>
          </ac:picMkLst>
        </pc:picChg>
      </pc:sldChg>
      <pc:sldChg chg="addSp modSp add mod ord">
        <pc:chgData name="Михаил Попов" userId="1ff28dec684c2c56" providerId="LiveId" clId="{5295B609-8F5E-4879-B5F4-6ADDAF1F0B92}" dt="2020-11-27T11:49:10.908" v="1031" actId="20577"/>
        <pc:sldMkLst>
          <pc:docMk/>
          <pc:sldMk cId="3177944726" sldId="294"/>
        </pc:sldMkLst>
        <pc:spChg chg="add mod">
          <ac:chgData name="Михаил Попов" userId="1ff28dec684c2c56" providerId="LiveId" clId="{5295B609-8F5E-4879-B5F4-6ADDAF1F0B92}" dt="2020-11-27T11:49:10.908" v="1031" actId="20577"/>
          <ac:spMkLst>
            <pc:docMk/>
            <pc:sldMk cId="3177944726" sldId="294"/>
            <ac:spMk id="3" creationId="{3FD4AE56-E47B-465C-A488-2C6993DA8F6C}"/>
          </ac:spMkLst>
        </pc:spChg>
        <pc:picChg chg="mod">
          <ac:chgData name="Михаил Попов" userId="1ff28dec684c2c56" providerId="LiveId" clId="{5295B609-8F5E-4879-B5F4-6ADDAF1F0B92}" dt="2020-11-27T11:37:43.793" v="412" actId="1076"/>
          <ac:picMkLst>
            <pc:docMk/>
            <pc:sldMk cId="3177944726" sldId="294"/>
            <ac:picMk id="4" creationId="{9A8BDE84-0B35-4405-BB0C-53D3BEB7BD95}"/>
          </ac:picMkLst>
        </pc:picChg>
      </pc:sldChg>
      <pc:sldChg chg="addSp modSp add mod">
        <pc:chgData name="Михаил Попов" userId="1ff28dec684c2c56" providerId="LiveId" clId="{5295B609-8F5E-4879-B5F4-6ADDAF1F0B92}" dt="2020-11-29T14:49:49.499" v="1473" actId="1076"/>
        <pc:sldMkLst>
          <pc:docMk/>
          <pc:sldMk cId="2023151795" sldId="295"/>
        </pc:sldMkLst>
        <pc:spChg chg="add mod">
          <ac:chgData name="Михаил Попов" userId="1ff28dec684c2c56" providerId="LiveId" clId="{5295B609-8F5E-4879-B5F4-6ADDAF1F0B92}" dt="2020-11-27T11:49:54.676" v="1062" actId="20577"/>
          <ac:spMkLst>
            <pc:docMk/>
            <pc:sldMk cId="2023151795" sldId="295"/>
            <ac:spMk id="3" creationId="{B40CB406-F71F-4A4D-AD30-A7B947010AF5}"/>
          </ac:spMkLst>
        </pc:spChg>
        <pc:picChg chg="mod">
          <ac:chgData name="Михаил Попов" userId="1ff28dec684c2c56" providerId="LiveId" clId="{5295B609-8F5E-4879-B5F4-6ADDAF1F0B92}" dt="2020-11-29T14:49:49.499" v="1473" actId="1076"/>
          <ac:picMkLst>
            <pc:docMk/>
            <pc:sldMk cId="2023151795" sldId="295"/>
            <ac:picMk id="4" creationId="{5F8658D4-21BD-4D9F-B9D0-181DC2A463F4}"/>
          </ac:picMkLst>
        </pc:picChg>
      </pc:sldChg>
      <pc:sldChg chg="addSp modSp add mod ord">
        <pc:chgData name="Михаил Попов" userId="1ff28dec684c2c56" providerId="LiveId" clId="{5295B609-8F5E-4879-B5F4-6ADDAF1F0B92}" dt="2020-11-28T21:41:14.311" v="1188"/>
        <pc:sldMkLst>
          <pc:docMk/>
          <pc:sldMk cId="3359959010" sldId="296"/>
        </pc:sldMkLst>
        <pc:spChg chg="add mod">
          <ac:chgData name="Михаил Попов" userId="1ff28dec684c2c56" providerId="LiveId" clId="{5295B609-8F5E-4879-B5F4-6ADDAF1F0B92}" dt="2020-11-27T11:50:16.396" v="1081" actId="20577"/>
          <ac:spMkLst>
            <pc:docMk/>
            <pc:sldMk cId="3359959010" sldId="296"/>
            <ac:spMk id="3" creationId="{B0722BE9-B61B-4091-89A9-3D2A4D057DDE}"/>
          </ac:spMkLst>
        </pc:spChg>
        <pc:picChg chg="mod">
          <ac:chgData name="Михаил Попов" userId="1ff28dec684c2c56" providerId="LiveId" clId="{5295B609-8F5E-4879-B5F4-6ADDAF1F0B92}" dt="2020-11-27T11:50:23.892" v="1084" actId="1076"/>
          <ac:picMkLst>
            <pc:docMk/>
            <pc:sldMk cId="3359959010" sldId="296"/>
            <ac:picMk id="4" creationId="{655BB468-C98B-4A68-822D-3B0976936A70}"/>
          </ac:picMkLst>
        </pc:picChg>
      </pc:sldChg>
      <pc:sldChg chg="modSp mod">
        <pc:chgData name="Михаил Попов" userId="1ff28dec684c2c56" providerId="LiveId" clId="{5295B609-8F5E-4879-B5F4-6ADDAF1F0B92}" dt="2020-11-26T20:09:52.009" v="45" actId="20577"/>
        <pc:sldMkLst>
          <pc:docMk/>
          <pc:sldMk cId="1796929494" sldId="312"/>
        </pc:sldMkLst>
        <pc:spChg chg="mod">
          <ac:chgData name="Михаил Попов" userId="1ff28dec684c2c56" providerId="LiveId" clId="{5295B609-8F5E-4879-B5F4-6ADDAF1F0B92}" dt="2020-11-26T20:09:52.009" v="45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295B609-8F5E-4879-B5F4-6ADDAF1F0B92}" dt="2020-11-26T20:09:35.18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5295B609-8F5E-4879-B5F4-6ADDAF1F0B92}" dt="2020-11-29T14:45:24.268" v="1449" actId="20577"/>
        <pc:sldMkLst>
          <pc:docMk/>
          <pc:sldMk cId="1059343981" sldId="313"/>
        </pc:sldMkLst>
        <pc:spChg chg="mod">
          <ac:chgData name="Михаил Попов" userId="1ff28dec684c2c56" providerId="LiveId" clId="{5295B609-8F5E-4879-B5F4-6ADDAF1F0B92}" dt="2020-11-29T14:45:24.268" v="144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308778208" sldId="314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97211975" sldId="315"/>
        </pc:sldMkLst>
      </pc:sldChg>
      <pc:sldChg chg="addSp delSp modSp mod ord delAnim modAnim">
        <pc:chgData name="Михаил Попов" userId="1ff28dec684c2c56" providerId="LiveId" clId="{5295B609-8F5E-4879-B5F4-6ADDAF1F0B92}" dt="2020-11-28T21:41:31.955" v="1191"/>
        <pc:sldMkLst>
          <pc:docMk/>
          <pc:sldMk cId="616810840" sldId="316"/>
        </pc:sldMkLst>
        <pc:spChg chg="mod">
          <ac:chgData name="Михаил Попов" userId="1ff28dec684c2c56" providerId="LiveId" clId="{5295B609-8F5E-4879-B5F4-6ADDAF1F0B92}" dt="2020-11-27T11:53:25.923" v="1112" actId="20577"/>
          <ac:spMkLst>
            <pc:docMk/>
            <pc:sldMk cId="616810840" sldId="316"/>
            <ac:spMk id="5" creationId="{A7496165-AAA7-47F8-ACEC-553156943405}"/>
          </ac:spMkLst>
        </pc:spChg>
        <pc:spChg chg="del mod">
          <ac:chgData name="Михаил Попов" userId="1ff28dec684c2c56" providerId="LiveId" clId="{5295B609-8F5E-4879-B5F4-6ADDAF1F0B92}" dt="2020-11-27T11:52:56.531" v="1088" actId="478"/>
          <ac:spMkLst>
            <pc:docMk/>
            <pc:sldMk cId="616810840" sldId="316"/>
            <ac:spMk id="6" creationId="{38B2E732-F453-4F2D-BEA5-1A2F3AC85D1D}"/>
          </ac:spMkLst>
        </pc:spChg>
        <pc:spChg chg="add del mod">
          <ac:chgData name="Михаил Попов" userId="1ff28dec684c2c56" providerId="LiveId" clId="{5295B609-8F5E-4879-B5F4-6ADDAF1F0B92}" dt="2020-11-27T11:52:58.719" v="1089" actId="478"/>
          <ac:spMkLst>
            <pc:docMk/>
            <pc:sldMk cId="616810840" sldId="316"/>
            <ac:spMk id="7" creationId="{0B1EC5AA-1447-434F-9738-4C3B4F1DFB3A}"/>
          </ac:spMkLst>
        </pc:spChg>
        <pc:picChg chg="add mod">
          <ac:chgData name="Михаил Попов" userId="1ff28dec684c2c56" providerId="LiveId" clId="{5295B609-8F5E-4879-B5F4-6ADDAF1F0B92}" dt="2020-11-27T11:52:52.501" v="1087" actId="1076"/>
          <ac:picMkLst>
            <pc:docMk/>
            <pc:sldMk cId="616810840" sldId="316"/>
            <ac:picMk id="3" creationId="{DA8C0D2F-8118-4B8D-A828-19EFF2EDCFC9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771770956" sldId="317"/>
        </pc:sldMkLst>
      </pc:sldChg>
      <pc:sldChg chg="addSp modSp add mod ord modAnim">
        <pc:chgData name="Михаил Попов" userId="1ff28dec684c2c56" providerId="LiveId" clId="{5295B609-8F5E-4879-B5F4-6ADDAF1F0B92}" dt="2020-11-29T14:49:11.304" v="1467"/>
        <pc:sldMkLst>
          <pc:docMk/>
          <pc:sldMk cId="2786418372" sldId="317"/>
        </pc:sldMkLst>
        <pc:spChg chg="add mod">
          <ac:chgData name="Михаил Попов" userId="1ff28dec684c2c56" providerId="LiveId" clId="{5295B609-8F5E-4879-B5F4-6ADDAF1F0B92}" dt="2020-11-26T20:22:31.856" v="311" actId="20577"/>
          <ac:spMkLst>
            <pc:docMk/>
            <pc:sldMk cId="2786418372" sldId="317"/>
            <ac:spMk id="3" creationId="{45F891E5-7116-4342-93F3-F02E40353865}"/>
          </ac:spMkLst>
        </pc:spChg>
        <pc:spChg chg="add mod">
          <ac:chgData name="Михаил Попов" userId="1ff28dec684c2c56" providerId="LiveId" clId="{5295B609-8F5E-4879-B5F4-6ADDAF1F0B92}" dt="2020-11-27T11:33:51.653" v="402" actId="1076"/>
          <ac:spMkLst>
            <pc:docMk/>
            <pc:sldMk cId="2786418372" sldId="317"/>
            <ac:spMk id="5" creationId="{94BDE582-4DDF-45E4-B006-552CFD08E524}"/>
          </ac:spMkLst>
        </pc:spChg>
        <pc:spChg chg="add mod">
          <ac:chgData name="Михаил Попов" userId="1ff28dec684c2c56" providerId="LiveId" clId="{5295B609-8F5E-4879-B5F4-6ADDAF1F0B92}" dt="2020-11-27T11:34:10.132" v="408" actId="20577"/>
          <ac:spMkLst>
            <pc:docMk/>
            <pc:sldMk cId="2786418372" sldId="317"/>
            <ac:spMk id="6" creationId="{59B575AE-BEC6-432D-BC38-6CFE0D577BFC}"/>
          </ac:spMkLst>
        </pc:spChg>
        <pc:picChg chg="mod">
          <ac:chgData name="Михаил Попов" userId="1ff28dec684c2c56" providerId="LiveId" clId="{5295B609-8F5E-4879-B5F4-6ADDAF1F0B92}" dt="2020-11-26T20:21:38.020" v="254" actId="1076"/>
          <ac:picMkLst>
            <pc:docMk/>
            <pc:sldMk cId="2786418372" sldId="317"/>
            <ac:picMk id="4" creationId="{DB9B1F78-8E52-4D5F-AD64-B4483DD2C6E6}"/>
          </ac:picMkLst>
        </pc:picChg>
      </pc:sldChg>
      <pc:sldChg chg="modSp add mod modAnim">
        <pc:chgData name="Михаил Попов" userId="1ff28dec684c2c56" providerId="LiveId" clId="{5295B609-8F5E-4879-B5F4-6ADDAF1F0B92}" dt="2020-11-27T11:43:19.740" v="995" actId="20577"/>
        <pc:sldMkLst>
          <pc:docMk/>
          <pc:sldMk cId="979750767" sldId="318"/>
        </pc:sldMkLst>
        <pc:spChg chg="mod">
          <ac:chgData name="Михаил Попов" userId="1ff28dec684c2c56" providerId="LiveId" clId="{5295B609-8F5E-4879-B5F4-6ADDAF1F0B92}" dt="2020-11-27T11:38:18.220" v="450" actId="20577"/>
          <ac:spMkLst>
            <pc:docMk/>
            <pc:sldMk cId="979750767" sldId="318"/>
            <ac:spMk id="5" creationId="{A7496165-AAA7-47F8-ACEC-553156943405}"/>
          </ac:spMkLst>
        </pc:spChg>
        <pc:spChg chg="mod">
          <ac:chgData name="Михаил Попов" userId="1ff28dec684c2c56" providerId="LiveId" clId="{5295B609-8F5E-4879-B5F4-6ADDAF1F0B92}" dt="2020-11-27T11:43:19.740" v="995" actId="20577"/>
          <ac:spMkLst>
            <pc:docMk/>
            <pc:sldMk cId="979750767" sldId="318"/>
            <ac:spMk id="6" creationId="{38B2E732-F453-4F2D-BEA5-1A2F3AC85D1D}"/>
          </ac:spMkLst>
        </pc:sp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50681534" sldId="318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981197011" sldId="319"/>
        </pc:sldMkLst>
      </pc:sldChg>
      <pc:sldChg chg="addSp delSp new del mod">
        <pc:chgData name="Михаил Попов" userId="1ff28dec684c2c56" providerId="LiveId" clId="{5295B609-8F5E-4879-B5F4-6ADDAF1F0B92}" dt="2020-11-29T08:59:19.412" v="1254" actId="47"/>
        <pc:sldMkLst>
          <pc:docMk/>
          <pc:sldMk cId="4018058424" sldId="319"/>
        </pc:sldMkLst>
        <pc:spChg chg="del">
          <ac:chgData name="Михаил Попов" userId="1ff28dec684c2c56" providerId="LiveId" clId="{5295B609-8F5E-4879-B5F4-6ADDAF1F0B92}" dt="2020-11-28T15:59:40.852" v="1116" actId="478"/>
          <ac:spMkLst>
            <pc:docMk/>
            <pc:sldMk cId="4018058424" sldId="319"/>
            <ac:spMk id="2" creationId="{040E2FFF-0B69-46A6-9932-213C2E982EBE}"/>
          </ac:spMkLst>
        </pc:spChg>
        <pc:spChg chg="del">
          <ac:chgData name="Михаил Попов" userId="1ff28dec684c2c56" providerId="LiveId" clId="{5295B609-8F5E-4879-B5F4-6ADDAF1F0B92}" dt="2020-11-28T15:59:39.988" v="1115" actId="478"/>
          <ac:spMkLst>
            <pc:docMk/>
            <pc:sldMk cId="4018058424" sldId="319"/>
            <ac:spMk id="3" creationId="{C4402E40-F662-4613-BDCA-6D30B94E291C}"/>
          </ac:spMkLst>
        </pc:spChg>
        <pc:picChg chg="add">
          <ac:chgData name="Михаил Попов" userId="1ff28dec684c2c56" providerId="LiveId" clId="{5295B609-8F5E-4879-B5F4-6ADDAF1F0B92}" dt="2020-11-28T15:59:35.091" v="1114" actId="22"/>
          <ac:picMkLst>
            <pc:docMk/>
            <pc:sldMk cId="4018058424" sldId="319"/>
            <ac:picMk id="5" creationId="{89867D23-B880-43D0-9B1A-476F9DA0639E}"/>
          </ac:picMkLst>
        </pc:picChg>
      </pc:sldChg>
      <pc:sldChg chg="addSp delSp add del mod">
        <pc:chgData name="Михаил Попов" userId="1ff28dec684c2c56" providerId="LiveId" clId="{5295B609-8F5E-4879-B5F4-6ADDAF1F0B92}" dt="2020-11-29T09:28:32.182" v="1256" actId="47"/>
        <pc:sldMkLst>
          <pc:docMk/>
          <pc:sldMk cId="509594428" sldId="320"/>
        </pc:sldMkLst>
        <pc:picChg chg="add">
          <ac:chgData name="Михаил Попов" userId="1ff28dec684c2c56" providerId="LiveId" clId="{5295B609-8F5E-4879-B5F4-6ADDAF1F0B92}" dt="2020-11-28T16:00:21.868" v="1122" actId="22"/>
          <ac:picMkLst>
            <pc:docMk/>
            <pc:sldMk cId="509594428" sldId="320"/>
            <ac:picMk id="3" creationId="{409BA210-2729-416B-BDE5-FDA2C0F69201}"/>
          </ac:picMkLst>
        </pc:picChg>
        <pc:picChg chg="del">
          <ac:chgData name="Михаил Попов" userId="1ff28dec684c2c56" providerId="LiveId" clId="{5295B609-8F5E-4879-B5F4-6ADDAF1F0B92}" dt="2020-11-28T15:59:46.237" v="1118" actId="478"/>
          <ac:picMkLst>
            <pc:docMk/>
            <pc:sldMk cId="509594428" sldId="320"/>
            <ac:picMk id="5" creationId="{89867D23-B880-43D0-9B1A-476F9DA0639E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157001789" sldId="320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467312145" sldId="321"/>
        </pc:sldMkLst>
      </pc:sldChg>
      <pc:sldChg chg="addSp delSp add del mod ord">
        <pc:chgData name="Михаил Попов" userId="1ff28dec684c2c56" providerId="LiveId" clId="{5295B609-8F5E-4879-B5F4-6ADDAF1F0B92}" dt="2020-11-29T11:35:35.534" v="1263" actId="47"/>
        <pc:sldMkLst>
          <pc:docMk/>
          <pc:sldMk cId="3255184368" sldId="321"/>
        </pc:sldMkLst>
        <pc:picChg chg="add del">
          <ac:chgData name="Михаил Попов" userId="1ff28dec684c2c56" providerId="LiveId" clId="{5295B609-8F5E-4879-B5F4-6ADDAF1F0B92}" dt="2020-11-28T21:37:30.592" v="1177" actId="478"/>
          <ac:picMkLst>
            <pc:docMk/>
            <pc:sldMk cId="3255184368" sldId="321"/>
            <ac:picMk id="3" creationId="{13B5DCD2-8AA2-4A88-ADCD-BC45BF3B0C47}"/>
          </ac:picMkLst>
        </pc:picChg>
        <pc:picChg chg="add">
          <ac:chgData name="Михаил Попов" userId="1ff28dec684c2c56" providerId="LiveId" clId="{5295B609-8F5E-4879-B5F4-6ADDAF1F0B92}" dt="2020-11-28T21:37:30.928" v="1178" actId="22"/>
          <ac:picMkLst>
            <pc:docMk/>
            <pc:sldMk cId="3255184368" sldId="321"/>
            <ac:picMk id="5" creationId="{9CC9988C-B162-4F34-881E-C087E605377E}"/>
          </ac:picMkLst>
        </pc:picChg>
      </pc:sldChg>
      <pc:sldChg chg="addSp add del mod ord">
        <pc:chgData name="Михаил Попов" userId="1ff28dec684c2c56" providerId="LiveId" clId="{5295B609-8F5E-4879-B5F4-6ADDAF1F0B92}" dt="2020-11-29T14:44:24.062" v="1352" actId="47"/>
        <pc:sldMkLst>
          <pc:docMk/>
          <pc:sldMk cId="1599916579" sldId="322"/>
        </pc:sldMkLst>
        <pc:picChg chg="add">
          <ac:chgData name="Михаил Попов" userId="1ff28dec684c2c56" providerId="LiveId" clId="{5295B609-8F5E-4879-B5F4-6ADDAF1F0B92}" dt="2020-11-28T21:36:01.937" v="1171" actId="22"/>
          <ac:picMkLst>
            <pc:docMk/>
            <pc:sldMk cId="1599916579" sldId="322"/>
            <ac:picMk id="3" creationId="{551059E0-2DAC-4892-92D2-5A128C8948D9}"/>
          </ac:picMkLst>
        </pc:picChg>
      </pc:sldChg>
      <pc:sldChg chg="addSp add del mod ord">
        <pc:chgData name="Михаил Попов" userId="1ff28dec684c2c56" providerId="LiveId" clId="{5295B609-8F5E-4879-B5F4-6ADDAF1F0B92}" dt="2020-11-29T09:39:23.643" v="1258" actId="47"/>
        <pc:sldMkLst>
          <pc:docMk/>
          <pc:sldMk cId="2597134941" sldId="323"/>
        </pc:sldMkLst>
        <pc:picChg chg="add">
          <ac:chgData name="Михаил Попов" userId="1ff28dec684c2c56" providerId="LiveId" clId="{5295B609-8F5E-4879-B5F4-6ADDAF1F0B92}" dt="2020-11-28T21:34:27.672" v="1168" actId="22"/>
          <ac:picMkLst>
            <pc:docMk/>
            <pc:sldMk cId="2597134941" sldId="323"/>
            <ac:picMk id="3" creationId="{7C83DB1E-AB79-4F91-8181-E078B64B1BEA}"/>
          </ac:picMkLst>
        </pc:picChg>
      </pc:sldChg>
      <pc:sldChg chg="addSp delSp new del mod">
        <pc:chgData name="Михаил Попов" userId="1ff28dec684c2c56" providerId="LiveId" clId="{5295B609-8F5E-4879-B5F4-6ADDAF1F0B92}" dt="2020-11-29T14:30:44.137" v="1321" actId="47"/>
        <pc:sldMkLst>
          <pc:docMk/>
          <pc:sldMk cId="1263996928" sldId="324"/>
        </pc:sldMkLst>
        <pc:spChg chg="del">
          <ac:chgData name="Михаил Попов" userId="1ff28dec684c2c56" providerId="LiveId" clId="{5295B609-8F5E-4879-B5F4-6ADDAF1F0B92}" dt="2020-11-28T16:01:19.516" v="1127" actId="478"/>
          <ac:spMkLst>
            <pc:docMk/>
            <pc:sldMk cId="1263996928" sldId="324"/>
            <ac:spMk id="2" creationId="{FAB49F9A-E41E-49F0-B01F-6CBDEC3239E0}"/>
          </ac:spMkLst>
        </pc:spChg>
        <pc:spChg chg="del">
          <ac:chgData name="Михаил Попов" userId="1ff28dec684c2c56" providerId="LiveId" clId="{5295B609-8F5E-4879-B5F4-6ADDAF1F0B92}" dt="2020-11-28T16:01:18.716" v="1126" actId="478"/>
          <ac:spMkLst>
            <pc:docMk/>
            <pc:sldMk cId="1263996928" sldId="324"/>
            <ac:spMk id="3" creationId="{924020C1-53C0-4DC3-822A-63C9EC49D985}"/>
          </ac:spMkLst>
        </pc:spChg>
        <pc:picChg chg="add">
          <ac:chgData name="Михаил Попов" userId="1ff28dec684c2c56" providerId="LiveId" clId="{5295B609-8F5E-4879-B5F4-6ADDAF1F0B92}" dt="2020-11-28T16:01:20.564" v="1128" actId="22"/>
          <ac:picMkLst>
            <pc:docMk/>
            <pc:sldMk cId="1263996928" sldId="324"/>
            <ac:picMk id="5" creationId="{60D8CA6A-3332-4EA9-93D7-46F0035E9D35}"/>
          </ac:picMkLst>
        </pc:picChg>
      </pc:sldChg>
      <pc:sldChg chg="addSp delSp new del mod">
        <pc:chgData name="Михаил Попов" userId="1ff28dec684c2c56" providerId="LiveId" clId="{5295B609-8F5E-4879-B5F4-6ADDAF1F0B92}" dt="2020-11-29T14:30:44.137" v="1321" actId="47"/>
        <pc:sldMkLst>
          <pc:docMk/>
          <pc:sldMk cId="1893653079" sldId="325"/>
        </pc:sldMkLst>
        <pc:spChg chg="del">
          <ac:chgData name="Михаил Попов" userId="1ff28dec684c2c56" providerId="LiveId" clId="{5295B609-8F5E-4879-B5F4-6ADDAF1F0B92}" dt="2020-11-28T16:02:00.740" v="1131" actId="478"/>
          <ac:spMkLst>
            <pc:docMk/>
            <pc:sldMk cId="1893653079" sldId="325"/>
            <ac:spMk id="2" creationId="{C1AC8BE2-7117-46CB-A719-7B8BBBF50E66}"/>
          </ac:spMkLst>
        </pc:spChg>
        <pc:spChg chg="del">
          <ac:chgData name="Михаил Попов" userId="1ff28dec684c2c56" providerId="LiveId" clId="{5295B609-8F5E-4879-B5F4-6ADDAF1F0B92}" dt="2020-11-28T16:02:00.036" v="1130" actId="478"/>
          <ac:spMkLst>
            <pc:docMk/>
            <pc:sldMk cId="1893653079" sldId="325"/>
            <ac:spMk id="3" creationId="{49FF9432-447D-4F22-9993-E2B385678958}"/>
          </ac:spMkLst>
        </pc:spChg>
        <pc:picChg chg="add">
          <ac:chgData name="Михаил Попов" userId="1ff28dec684c2c56" providerId="LiveId" clId="{5295B609-8F5E-4879-B5F4-6ADDAF1F0B92}" dt="2020-11-28T16:02:01.803" v="1132" actId="22"/>
          <ac:picMkLst>
            <pc:docMk/>
            <pc:sldMk cId="1893653079" sldId="325"/>
            <ac:picMk id="5" creationId="{F6215F73-BFD3-478C-B5F7-9D55B266BFB8}"/>
          </ac:picMkLst>
        </pc:picChg>
      </pc:sldChg>
      <pc:sldChg chg="addSp delSp add del mod ord">
        <pc:chgData name="Михаил Попов" userId="1ff28dec684c2c56" providerId="LiveId" clId="{5295B609-8F5E-4879-B5F4-6ADDAF1F0B92}" dt="2020-11-29T12:09:54.797" v="1265" actId="47"/>
        <pc:sldMkLst>
          <pc:docMk/>
          <pc:sldMk cId="1372495275" sldId="326"/>
        </pc:sldMkLst>
        <pc:picChg chg="add del">
          <ac:chgData name="Михаил Попов" userId="1ff28dec684c2c56" providerId="LiveId" clId="{5295B609-8F5E-4879-B5F4-6ADDAF1F0B92}" dt="2020-11-28T16:05:35.371" v="1143" actId="478"/>
          <ac:picMkLst>
            <pc:docMk/>
            <pc:sldMk cId="1372495275" sldId="326"/>
            <ac:picMk id="3" creationId="{7B481A9B-FDCC-4588-93EA-5AA94D0B4CC3}"/>
          </ac:picMkLst>
        </pc:picChg>
        <pc:picChg chg="del">
          <ac:chgData name="Михаил Попов" userId="1ff28dec684c2c56" providerId="LiveId" clId="{5295B609-8F5E-4879-B5F4-6ADDAF1F0B92}" dt="2020-11-28T16:02:08.108" v="1134" actId="478"/>
          <ac:picMkLst>
            <pc:docMk/>
            <pc:sldMk cId="1372495275" sldId="326"/>
            <ac:picMk id="5" creationId="{F6215F73-BFD3-478C-B5F7-9D55B266BFB8}"/>
          </ac:picMkLst>
        </pc:picChg>
        <pc:picChg chg="add">
          <ac:chgData name="Михаил Попов" userId="1ff28dec684c2c56" providerId="LiveId" clId="{5295B609-8F5E-4879-B5F4-6ADDAF1F0B92}" dt="2020-11-28T16:06:48.988" v="1144" actId="22"/>
          <ac:picMkLst>
            <pc:docMk/>
            <pc:sldMk cId="1372495275" sldId="326"/>
            <ac:picMk id="6" creationId="{0515D62F-5132-4563-A949-A49693146F09}"/>
          </ac:picMkLst>
        </pc:picChg>
      </pc:sldChg>
      <pc:sldChg chg="addSp add del mod ord">
        <pc:chgData name="Михаил Попов" userId="1ff28dec684c2c56" providerId="LiveId" clId="{5295B609-8F5E-4879-B5F4-6ADDAF1F0B92}" dt="2020-11-29T12:15:03.432" v="1266" actId="47"/>
        <pc:sldMkLst>
          <pc:docMk/>
          <pc:sldMk cId="893128861" sldId="327"/>
        </pc:sldMkLst>
        <pc:picChg chg="add">
          <ac:chgData name="Михаил Попов" userId="1ff28dec684c2c56" providerId="LiveId" clId="{5295B609-8F5E-4879-B5F4-6ADDAF1F0B92}" dt="2020-11-28T16:07:39.475" v="1149" actId="22"/>
          <ac:picMkLst>
            <pc:docMk/>
            <pc:sldMk cId="893128861" sldId="327"/>
            <ac:picMk id="3" creationId="{5DE342E7-4C1F-4003-87BA-D4216DDD4A62}"/>
          </ac:picMkLst>
        </pc:picChg>
      </pc:sldChg>
      <pc:sldChg chg="addSp add del mod">
        <pc:chgData name="Михаил Попов" userId="1ff28dec684c2c56" providerId="LiveId" clId="{5295B609-8F5E-4879-B5F4-6ADDAF1F0B92}" dt="2020-11-29T14:30:44.137" v="1321" actId="47"/>
        <pc:sldMkLst>
          <pc:docMk/>
          <pc:sldMk cId="929145059" sldId="328"/>
        </pc:sldMkLst>
        <pc:picChg chg="add">
          <ac:chgData name="Михаил Попов" userId="1ff28dec684c2c56" providerId="LiveId" clId="{5295B609-8F5E-4879-B5F4-6ADDAF1F0B92}" dt="2020-11-28T16:04:33.392" v="1137" actId="22"/>
          <ac:picMkLst>
            <pc:docMk/>
            <pc:sldMk cId="929145059" sldId="328"/>
            <ac:picMk id="3" creationId="{B754D8E9-67A7-43DD-9A90-7409F5BADB22}"/>
          </ac:picMkLst>
        </pc:picChg>
      </pc:sldChg>
      <pc:sldChg chg="addSp delSp new del mod">
        <pc:chgData name="Михаил Попов" userId="1ff28dec684c2c56" providerId="LiveId" clId="{5295B609-8F5E-4879-B5F4-6ADDAF1F0B92}" dt="2020-11-29T14:43:15.919" v="1351" actId="47"/>
        <pc:sldMkLst>
          <pc:docMk/>
          <pc:sldMk cId="404290351" sldId="329"/>
        </pc:sldMkLst>
        <pc:spChg chg="del">
          <ac:chgData name="Михаил Попов" userId="1ff28dec684c2c56" providerId="LiveId" clId="{5295B609-8F5E-4879-B5F4-6ADDAF1F0B92}" dt="2020-11-28T16:09:41.340" v="1152" actId="478"/>
          <ac:spMkLst>
            <pc:docMk/>
            <pc:sldMk cId="404290351" sldId="329"/>
            <ac:spMk id="2" creationId="{79DB587E-8710-478A-8BFF-044F162FD0A9}"/>
          </ac:spMkLst>
        </pc:spChg>
        <pc:spChg chg="del">
          <ac:chgData name="Михаил Попов" userId="1ff28dec684c2c56" providerId="LiveId" clId="{5295B609-8F5E-4879-B5F4-6ADDAF1F0B92}" dt="2020-11-28T16:09:40.676" v="1151" actId="478"/>
          <ac:spMkLst>
            <pc:docMk/>
            <pc:sldMk cId="404290351" sldId="329"/>
            <ac:spMk id="3" creationId="{B7FB58C2-709A-4EB7-9BD5-78B437C0BE26}"/>
          </ac:spMkLst>
        </pc:spChg>
        <pc:picChg chg="add">
          <ac:chgData name="Михаил Попов" userId="1ff28dec684c2c56" providerId="LiveId" clId="{5295B609-8F5E-4879-B5F4-6ADDAF1F0B92}" dt="2020-11-28T16:09:42.379" v="1153" actId="22"/>
          <ac:picMkLst>
            <pc:docMk/>
            <pc:sldMk cId="404290351" sldId="329"/>
            <ac:picMk id="5" creationId="{4DE3526B-E62F-4378-BED4-15A5B11BB78D}"/>
          </ac:picMkLst>
        </pc:picChg>
      </pc:sldChg>
      <pc:sldChg chg="addSp delSp add del mod">
        <pc:chgData name="Михаил Попов" userId="1ff28dec684c2c56" providerId="LiveId" clId="{5295B609-8F5E-4879-B5F4-6ADDAF1F0B92}" dt="2020-11-29T14:43:15.919" v="1351" actId="47"/>
        <pc:sldMkLst>
          <pc:docMk/>
          <pc:sldMk cId="861590251" sldId="330"/>
        </pc:sldMkLst>
        <pc:picChg chg="add">
          <ac:chgData name="Михаил Попов" userId="1ff28dec684c2c56" providerId="LiveId" clId="{5295B609-8F5E-4879-B5F4-6ADDAF1F0B92}" dt="2020-11-28T16:12:02.290" v="1160" actId="22"/>
          <ac:picMkLst>
            <pc:docMk/>
            <pc:sldMk cId="861590251" sldId="330"/>
            <ac:picMk id="3" creationId="{898D7339-B142-486F-B6CA-E070DCD641E3}"/>
          </ac:picMkLst>
        </pc:picChg>
        <pc:picChg chg="del">
          <ac:chgData name="Михаил Попов" userId="1ff28dec684c2c56" providerId="LiveId" clId="{5295B609-8F5E-4879-B5F4-6ADDAF1F0B92}" dt="2020-11-28T16:09:48.717" v="1155" actId="478"/>
          <ac:picMkLst>
            <pc:docMk/>
            <pc:sldMk cId="861590251" sldId="330"/>
            <ac:picMk id="5" creationId="{4DE3526B-E62F-4378-BED4-15A5B11BB78D}"/>
          </ac:picMkLst>
        </pc:picChg>
      </pc:sldChg>
      <pc:sldChg chg="addSp add del mod">
        <pc:chgData name="Михаил Попов" userId="1ff28dec684c2c56" providerId="LiveId" clId="{5295B609-8F5E-4879-B5F4-6ADDAF1F0B92}" dt="2020-11-29T14:30:55.927" v="1322" actId="47"/>
        <pc:sldMkLst>
          <pc:docMk/>
          <pc:sldMk cId="3750079178" sldId="331"/>
        </pc:sldMkLst>
        <pc:picChg chg="add">
          <ac:chgData name="Михаил Попов" userId="1ff28dec684c2c56" providerId="LiveId" clId="{5295B609-8F5E-4879-B5F4-6ADDAF1F0B92}" dt="2020-11-28T16:12:45.379" v="1161" actId="22"/>
          <ac:picMkLst>
            <pc:docMk/>
            <pc:sldMk cId="3750079178" sldId="331"/>
            <ac:picMk id="3" creationId="{D72F699C-3648-4957-A8B3-BABD03A4B6B8}"/>
          </ac:picMkLst>
        </pc:picChg>
      </pc:sldChg>
      <pc:sldChg chg="addSp delSp add del mod ord">
        <pc:chgData name="Михаил Попов" userId="1ff28dec684c2c56" providerId="LiveId" clId="{5295B609-8F5E-4879-B5F4-6ADDAF1F0B92}" dt="2020-11-29T14:42:53.377" v="1349" actId="47"/>
        <pc:sldMkLst>
          <pc:docMk/>
          <pc:sldMk cId="1618554276" sldId="332"/>
        </pc:sldMkLst>
        <pc:picChg chg="add">
          <ac:chgData name="Михаил Попов" userId="1ff28dec684c2c56" providerId="LiveId" clId="{5295B609-8F5E-4879-B5F4-6ADDAF1F0B92}" dt="2020-11-28T21:37:56.448" v="1179" actId="22"/>
          <ac:picMkLst>
            <pc:docMk/>
            <pc:sldMk cId="1618554276" sldId="332"/>
            <ac:picMk id="3" creationId="{90FC9F46-B6B9-4E26-A4CD-F9FC287CE02C}"/>
          </ac:picMkLst>
        </pc:picChg>
        <pc:picChg chg="add del">
          <ac:chgData name="Михаил Попов" userId="1ff28dec684c2c56" providerId="LiveId" clId="{5295B609-8F5E-4879-B5F4-6ADDAF1F0B92}" dt="2020-11-28T21:39:19.450" v="1181" actId="22"/>
          <ac:picMkLst>
            <pc:docMk/>
            <pc:sldMk cId="1618554276" sldId="332"/>
            <ac:picMk id="5" creationId="{1872BC60-3C5D-4879-8AA9-7979A0FFD9D5}"/>
          </ac:picMkLst>
        </pc:picChg>
      </pc:sldChg>
      <pc:sldChg chg="addSp add del mod">
        <pc:chgData name="Михаил Попов" userId="1ff28dec684c2c56" providerId="LiveId" clId="{5295B609-8F5E-4879-B5F4-6ADDAF1F0B92}" dt="2020-11-29T12:29:43.998" v="1268" actId="47"/>
        <pc:sldMkLst>
          <pc:docMk/>
          <pc:sldMk cId="289055035" sldId="333"/>
        </pc:sldMkLst>
        <pc:picChg chg="add">
          <ac:chgData name="Михаил Попов" userId="1ff28dec684c2c56" providerId="LiveId" clId="{5295B609-8F5E-4879-B5F4-6ADDAF1F0B92}" dt="2020-11-28T21:41:17.569" v="1189" actId="22"/>
          <ac:picMkLst>
            <pc:docMk/>
            <pc:sldMk cId="289055035" sldId="333"/>
            <ac:picMk id="3" creationId="{06400C10-04A6-4EAF-B3B0-5356C674C34E}"/>
          </ac:picMkLst>
        </pc:picChg>
      </pc:sldChg>
      <pc:sldChg chg="addSp add del mod">
        <pc:chgData name="Михаил Попов" userId="1ff28dec684c2c56" providerId="LiveId" clId="{5295B609-8F5E-4879-B5F4-6ADDAF1F0B92}" dt="2020-11-29T12:37:50.830" v="1270" actId="47"/>
        <pc:sldMkLst>
          <pc:docMk/>
          <pc:sldMk cId="2270133021" sldId="334"/>
        </pc:sldMkLst>
        <pc:picChg chg="add">
          <ac:chgData name="Михаил Попов" userId="1ff28dec684c2c56" providerId="LiveId" clId="{5295B609-8F5E-4879-B5F4-6ADDAF1F0B92}" dt="2020-11-28T21:42:37.152" v="1192" actId="22"/>
          <ac:picMkLst>
            <pc:docMk/>
            <pc:sldMk cId="2270133021" sldId="334"/>
            <ac:picMk id="3" creationId="{FD68F447-4934-48D1-B9F7-236A93B80F2D}"/>
          </ac:picMkLst>
        </pc:picChg>
      </pc:sldChg>
      <pc:sldChg chg="addSp delSp new del mod">
        <pc:chgData name="Михаил Попов" userId="1ff28dec684c2c56" providerId="LiveId" clId="{5295B609-8F5E-4879-B5F4-6ADDAF1F0B92}" dt="2020-11-28T23:30:57.462" v="1250" actId="47"/>
        <pc:sldMkLst>
          <pc:docMk/>
          <pc:sldMk cId="4273147415" sldId="335"/>
        </pc:sldMkLst>
        <pc:spChg chg="del">
          <ac:chgData name="Михаил Попов" userId="1ff28dec684c2c56" providerId="LiveId" clId="{5295B609-8F5E-4879-B5F4-6ADDAF1F0B92}" dt="2020-11-28T21:20:34.682" v="1164" actId="478"/>
          <ac:spMkLst>
            <pc:docMk/>
            <pc:sldMk cId="4273147415" sldId="335"/>
            <ac:spMk id="2" creationId="{4A22C5E7-F2EB-49A9-B2B2-00A75482B91F}"/>
          </ac:spMkLst>
        </pc:spChg>
        <pc:spChg chg="del">
          <ac:chgData name="Михаил Попов" userId="1ff28dec684c2c56" providerId="LiveId" clId="{5295B609-8F5E-4879-B5F4-6ADDAF1F0B92}" dt="2020-11-28T21:20:35.794" v="1165" actId="478"/>
          <ac:spMkLst>
            <pc:docMk/>
            <pc:sldMk cId="4273147415" sldId="335"/>
            <ac:spMk id="3" creationId="{731B6660-CC81-4CD9-AF1F-1E8AB94B03E3}"/>
          </ac:spMkLst>
        </pc:spChg>
        <pc:picChg chg="add">
          <ac:chgData name="Михаил Попов" userId="1ff28dec684c2c56" providerId="LiveId" clId="{5295B609-8F5E-4879-B5F4-6ADDAF1F0B92}" dt="2020-11-28T21:20:32.451" v="1163" actId="22"/>
          <ac:picMkLst>
            <pc:docMk/>
            <pc:sldMk cId="4273147415" sldId="335"/>
            <ac:picMk id="5" creationId="{38259586-63E7-4159-BD11-314316E66DB3}"/>
          </ac:picMkLst>
        </pc:picChg>
      </pc:sldChg>
      <pc:sldChg chg="addSp delSp add del mod">
        <pc:chgData name="Михаил Попов" userId="1ff28dec684c2c56" providerId="LiveId" clId="{5295B609-8F5E-4879-B5F4-6ADDAF1F0B92}" dt="2020-11-29T14:42:53.377" v="1349" actId="47"/>
        <pc:sldMkLst>
          <pc:docMk/>
          <pc:sldMk cId="987779112" sldId="336"/>
        </pc:sldMkLst>
        <pc:picChg chg="del">
          <ac:chgData name="Михаил Попов" userId="1ff28dec684c2c56" providerId="LiveId" clId="{5295B609-8F5E-4879-B5F4-6ADDAF1F0B92}" dt="2020-11-28T21:39:27.610" v="1183" actId="478"/>
          <ac:picMkLst>
            <pc:docMk/>
            <pc:sldMk cId="987779112" sldId="336"/>
            <ac:picMk id="3" creationId="{90FC9F46-B6B9-4E26-A4CD-F9FC287CE02C}"/>
          </ac:picMkLst>
        </pc:picChg>
        <pc:picChg chg="add">
          <ac:chgData name="Михаил Попов" userId="1ff28dec684c2c56" providerId="LiveId" clId="{5295B609-8F5E-4879-B5F4-6ADDAF1F0B92}" dt="2020-11-28T21:39:37.920" v="1185" actId="22"/>
          <ac:picMkLst>
            <pc:docMk/>
            <pc:sldMk cId="987779112" sldId="336"/>
            <ac:picMk id="4" creationId="{DB6CE769-B298-4718-8F52-87F3EBC411FA}"/>
          </ac:picMkLst>
        </pc:picChg>
      </pc:sldChg>
      <pc:sldChg chg="addSp add del mod">
        <pc:chgData name="Михаил Попов" userId="1ff28dec684c2c56" providerId="LiveId" clId="{5295B609-8F5E-4879-B5F4-6ADDAF1F0B92}" dt="2020-11-29T14:41:45.162" v="1347" actId="47"/>
        <pc:sldMkLst>
          <pc:docMk/>
          <pc:sldMk cId="963024061" sldId="337"/>
        </pc:sldMkLst>
        <pc:picChg chg="add">
          <ac:chgData name="Михаил Попов" userId="1ff28dec684c2c56" providerId="LiveId" clId="{5295B609-8F5E-4879-B5F4-6ADDAF1F0B92}" dt="2020-11-28T21:40:14.992" v="1186" actId="22"/>
          <ac:picMkLst>
            <pc:docMk/>
            <pc:sldMk cId="963024061" sldId="337"/>
            <ac:picMk id="3" creationId="{64E3E403-A73F-4E69-A168-09747CAD150F}"/>
          </ac:picMkLst>
        </pc:picChg>
      </pc:sldChg>
      <pc:sldChg chg="addSp delSp add del mod">
        <pc:chgData name="Михаил Попов" userId="1ff28dec684c2c56" providerId="LiveId" clId="{5295B609-8F5E-4879-B5F4-6ADDAF1F0B92}" dt="2020-11-29T12:46:29.647" v="1274" actId="47"/>
        <pc:sldMkLst>
          <pc:docMk/>
          <pc:sldMk cId="3281634738" sldId="338"/>
        </pc:sldMkLst>
        <pc:picChg chg="del">
          <ac:chgData name="Михаил Попов" userId="1ff28dec684c2c56" providerId="LiveId" clId="{5295B609-8F5E-4879-B5F4-6ADDAF1F0B92}" dt="2020-11-28T21:42:42.721" v="1194" actId="478"/>
          <ac:picMkLst>
            <pc:docMk/>
            <pc:sldMk cId="3281634738" sldId="338"/>
            <ac:picMk id="3" creationId="{FD68F447-4934-48D1-B9F7-236A93B80F2D}"/>
          </ac:picMkLst>
        </pc:picChg>
        <pc:picChg chg="add">
          <ac:chgData name="Михаил Попов" userId="1ff28dec684c2c56" providerId="LiveId" clId="{5295B609-8F5E-4879-B5F4-6ADDAF1F0B92}" dt="2020-11-28T21:44:26.450" v="1204" actId="22"/>
          <ac:picMkLst>
            <pc:docMk/>
            <pc:sldMk cId="3281634738" sldId="338"/>
            <ac:picMk id="4" creationId="{05C63E28-76AE-4952-A873-F7D43FD82B33}"/>
          </ac:picMkLst>
        </pc:picChg>
      </pc:sldChg>
      <pc:sldChg chg="addSp add del mod">
        <pc:chgData name="Михаил Попов" userId="1ff28dec684c2c56" providerId="LiveId" clId="{5295B609-8F5E-4879-B5F4-6ADDAF1F0B92}" dt="2020-11-29T12:53:09.477" v="1276" actId="47"/>
        <pc:sldMkLst>
          <pc:docMk/>
          <pc:sldMk cId="915161237" sldId="339"/>
        </pc:sldMkLst>
        <pc:picChg chg="add">
          <ac:chgData name="Михаил Попов" userId="1ff28dec684c2c56" providerId="LiveId" clId="{5295B609-8F5E-4879-B5F4-6ADDAF1F0B92}" dt="2020-11-28T21:45:03.816" v="1205" actId="22"/>
          <ac:picMkLst>
            <pc:docMk/>
            <pc:sldMk cId="915161237" sldId="339"/>
            <ac:picMk id="3" creationId="{3BA32389-0B73-4813-8EF1-495654D68008}"/>
          </ac:picMkLst>
        </pc:picChg>
      </pc:sldChg>
      <pc:sldChg chg="addSp add del mod">
        <pc:chgData name="Михаил Попов" userId="1ff28dec684c2c56" providerId="LiveId" clId="{5295B609-8F5E-4879-B5F4-6ADDAF1F0B92}" dt="2020-11-29T12:57:57.334" v="1282" actId="47"/>
        <pc:sldMkLst>
          <pc:docMk/>
          <pc:sldMk cId="348580932" sldId="340"/>
        </pc:sldMkLst>
        <pc:picChg chg="add">
          <ac:chgData name="Михаил Попов" userId="1ff28dec684c2c56" providerId="LiveId" clId="{5295B609-8F5E-4879-B5F4-6ADDAF1F0B92}" dt="2020-11-28T21:45:44.912" v="1206" actId="22"/>
          <ac:picMkLst>
            <pc:docMk/>
            <pc:sldMk cId="348580932" sldId="340"/>
            <ac:picMk id="3" creationId="{A7359CB0-6DC1-467E-943E-F22993FE8F8E}"/>
          </ac:picMkLst>
        </pc:picChg>
      </pc:sldChg>
      <pc:sldChg chg="addSp add del mod">
        <pc:chgData name="Михаил Попов" userId="1ff28dec684c2c56" providerId="LiveId" clId="{5295B609-8F5E-4879-B5F4-6ADDAF1F0B92}" dt="2020-11-29T13:11:41.534" v="1292" actId="47"/>
        <pc:sldMkLst>
          <pc:docMk/>
          <pc:sldMk cId="3916389534" sldId="341"/>
        </pc:sldMkLst>
        <pc:picChg chg="add">
          <ac:chgData name="Михаил Попов" userId="1ff28dec684c2c56" providerId="LiveId" clId="{5295B609-8F5E-4879-B5F4-6ADDAF1F0B92}" dt="2020-11-28T21:46:50.232" v="1207" actId="22"/>
          <ac:picMkLst>
            <pc:docMk/>
            <pc:sldMk cId="3916389534" sldId="341"/>
            <ac:picMk id="3" creationId="{4566F093-B120-4AF5-B092-4851A9DA89B8}"/>
          </ac:picMkLst>
        </pc:picChg>
      </pc:sldChg>
      <pc:sldChg chg="addSp add del mod">
        <pc:chgData name="Михаил Попов" userId="1ff28dec684c2c56" providerId="LiveId" clId="{5295B609-8F5E-4879-B5F4-6ADDAF1F0B92}" dt="2020-11-29T13:27:53.333" v="1294" actId="47"/>
        <pc:sldMkLst>
          <pc:docMk/>
          <pc:sldMk cId="4251152477" sldId="342"/>
        </pc:sldMkLst>
        <pc:picChg chg="add">
          <ac:chgData name="Михаил Попов" userId="1ff28dec684c2c56" providerId="LiveId" clId="{5295B609-8F5E-4879-B5F4-6ADDAF1F0B92}" dt="2020-11-28T21:47:28.904" v="1208" actId="22"/>
          <ac:picMkLst>
            <pc:docMk/>
            <pc:sldMk cId="4251152477" sldId="342"/>
            <ac:picMk id="3" creationId="{267DA902-6B83-4EAA-8CF6-C498EE0D45EC}"/>
          </ac:picMkLst>
        </pc:picChg>
      </pc:sldChg>
      <pc:sldChg chg="addSp add del mod">
        <pc:chgData name="Михаил Попов" userId="1ff28dec684c2c56" providerId="LiveId" clId="{5295B609-8F5E-4879-B5F4-6ADDAF1F0B92}" dt="2020-11-29T13:27:53.333" v="1294" actId="47"/>
        <pc:sldMkLst>
          <pc:docMk/>
          <pc:sldMk cId="1398391559" sldId="343"/>
        </pc:sldMkLst>
        <pc:picChg chg="add">
          <ac:chgData name="Михаил Попов" userId="1ff28dec684c2c56" providerId="LiveId" clId="{5295B609-8F5E-4879-B5F4-6ADDAF1F0B92}" dt="2020-11-28T21:47:44.535" v="1209" actId="22"/>
          <ac:picMkLst>
            <pc:docMk/>
            <pc:sldMk cId="1398391559" sldId="343"/>
            <ac:picMk id="3" creationId="{E6EC318F-D0F8-4B97-A366-D7A0AF683E1D}"/>
          </ac:picMkLst>
        </pc:picChg>
      </pc:sldChg>
      <pc:sldChg chg="addSp delSp add del mod">
        <pc:chgData name="Михаил Попов" userId="1ff28dec684c2c56" providerId="LiveId" clId="{5295B609-8F5E-4879-B5F4-6ADDAF1F0B92}" dt="2020-11-29T14:28:18.964" v="1316" actId="47"/>
        <pc:sldMkLst>
          <pc:docMk/>
          <pc:sldMk cId="3181606275" sldId="344"/>
        </pc:sldMkLst>
        <pc:picChg chg="add del">
          <ac:chgData name="Михаил Попов" userId="1ff28dec684c2c56" providerId="LiveId" clId="{5295B609-8F5E-4879-B5F4-6ADDAF1F0B92}" dt="2020-11-28T21:49:50.081" v="1211" actId="478"/>
          <ac:picMkLst>
            <pc:docMk/>
            <pc:sldMk cId="3181606275" sldId="344"/>
            <ac:picMk id="3" creationId="{CB9C6EBA-56C9-4FE3-98FC-9300B94DDA63}"/>
          </ac:picMkLst>
        </pc:picChg>
        <pc:picChg chg="add">
          <ac:chgData name="Михаил Попов" userId="1ff28dec684c2c56" providerId="LiveId" clId="{5295B609-8F5E-4879-B5F4-6ADDAF1F0B92}" dt="2020-11-28T21:49:50.607" v="1212" actId="22"/>
          <ac:picMkLst>
            <pc:docMk/>
            <pc:sldMk cId="3181606275" sldId="344"/>
            <ac:picMk id="5" creationId="{41976D37-9258-456B-9DDC-7635DECB38ED}"/>
          </ac:picMkLst>
        </pc:picChg>
      </pc:sldChg>
      <pc:sldChg chg="addSp add del mod">
        <pc:chgData name="Михаил Попов" userId="1ff28dec684c2c56" providerId="LiveId" clId="{5295B609-8F5E-4879-B5F4-6ADDAF1F0B92}" dt="2020-11-29T13:35:18.116" v="1296" actId="47"/>
        <pc:sldMkLst>
          <pc:docMk/>
          <pc:sldMk cId="4025184506" sldId="345"/>
        </pc:sldMkLst>
        <pc:picChg chg="add">
          <ac:chgData name="Михаил Попов" userId="1ff28dec684c2c56" providerId="LiveId" clId="{5295B609-8F5E-4879-B5F4-6ADDAF1F0B92}" dt="2020-11-28T21:50:18.985" v="1213" actId="22"/>
          <ac:picMkLst>
            <pc:docMk/>
            <pc:sldMk cId="4025184506" sldId="345"/>
            <ac:picMk id="3" creationId="{765AE39D-DA6A-48A9-9F53-6C5D88E8AD88}"/>
          </ac:picMkLst>
        </pc:picChg>
      </pc:sldChg>
      <pc:sldChg chg="addSp delSp add del mod">
        <pc:chgData name="Михаил Попов" userId="1ff28dec684c2c56" providerId="LiveId" clId="{5295B609-8F5E-4879-B5F4-6ADDAF1F0B92}" dt="2020-11-29T13:43:28.042" v="1298" actId="47"/>
        <pc:sldMkLst>
          <pc:docMk/>
          <pc:sldMk cId="3781533309" sldId="346"/>
        </pc:sldMkLst>
        <pc:picChg chg="add del">
          <ac:chgData name="Михаил Попов" userId="1ff28dec684c2c56" providerId="LiveId" clId="{5295B609-8F5E-4879-B5F4-6ADDAF1F0B92}" dt="2020-11-28T21:51:16.904" v="1220" actId="478"/>
          <ac:picMkLst>
            <pc:docMk/>
            <pc:sldMk cId="3781533309" sldId="346"/>
            <ac:picMk id="3" creationId="{7C0B538C-8A9A-4ADA-9F3E-7C74E513419F}"/>
          </ac:picMkLst>
        </pc:picChg>
        <pc:picChg chg="add">
          <ac:chgData name="Михаил Попов" userId="1ff28dec684c2c56" providerId="LiveId" clId="{5295B609-8F5E-4879-B5F4-6ADDAF1F0B92}" dt="2020-11-28T21:51:17.450" v="1221" actId="22"/>
          <ac:picMkLst>
            <pc:docMk/>
            <pc:sldMk cId="3781533309" sldId="346"/>
            <ac:picMk id="5" creationId="{986B43BD-D5C2-4A88-BC9C-55F4E03A96F3}"/>
          </ac:picMkLst>
        </pc:picChg>
      </pc:sldChg>
      <pc:sldChg chg="addSp add del mod">
        <pc:chgData name="Михаил Попов" userId="1ff28dec684c2c56" providerId="LiveId" clId="{5295B609-8F5E-4879-B5F4-6ADDAF1F0B92}" dt="2020-11-29T13:46:57.537" v="1300" actId="47"/>
        <pc:sldMkLst>
          <pc:docMk/>
          <pc:sldMk cId="1493140317" sldId="347"/>
        </pc:sldMkLst>
        <pc:picChg chg="add">
          <ac:chgData name="Михаил Попов" userId="1ff28dec684c2c56" providerId="LiveId" clId="{5295B609-8F5E-4879-B5F4-6ADDAF1F0B92}" dt="2020-11-28T21:51:48.351" v="1222" actId="22"/>
          <ac:picMkLst>
            <pc:docMk/>
            <pc:sldMk cId="1493140317" sldId="347"/>
            <ac:picMk id="3" creationId="{39014239-9540-46CC-9C6D-A394CDC297B1}"/>
          </ac:picMkLst>
        </pc:picChg>
      </pc:sldChg>
      <pc:sldChg chg="addSp add del mod">
        <pc:chgData name="Михаил Попов" userId="1ff28dec684c2c56" providerId="LiveId" clId="{5295B609-8F5E-4879-B5F4-6ADDAF1F0B92}" dt="2020-11-29T13:49:40.169" v="1303" actId="47"/>
        <pc:sldMkLst>
          <pc:docMk/>
          <pc:sldMk cId="87505845" sldId="348"/>
        </pc:sldMkLst>
        <pc:picChg chg="add">
          <ac:chgData name="Михаил Попов" userId="1ff28dec684c2c56" providerId="LiveId" clId="{5295B609-8F5E-4879-B5F4-6ADDAF1F0B92}" dt="2020-11-28T21:52:09.856" v="1223" actId="22"/>
          <ac:picMkLst>
            <pc:docMk/>
            <pc:sldMk cId="87505845" sldId="348"/>
            <ac:picMk id="3" creationId="{AD49948F-1C5F-45DE-9D2F-A4636C8523E2}"/>
          </ac:picMkLst>
        </pc:picChg>
      </pc:sldChg>
      <pc:sldChg chg="addSp add del mod">
        <pc:chgData name="Михаил Попов" userId="1ff28dec684c2c56" providerId="LiveId" clId="{5295B609-8F5E-4879-B5F4-6ADDAF1F0B92}" dt="2020-11-29T13:56:34.188" v="1305" actId="47"/>
        <pc:sldMkLst>
          <pc:docMk/>
          <pc:sldMk cId="1342062349" sldId="349"/>
        </pc:sldMkLst>
        <pc:picChg chg="add">
          <ac:chgData name="Михаил Попов" userId="1ff28dec684c2c56" providerId="LiveId" clId="{5295B609-8F5E-4879-B5F4-6ADDAF1F0B92}" dt="2020-11-28T21:52:40.352" v="1224" actId="22"/>
          <ac:picMkLst>
            <pc:docMk/>
            <pc:sldMk cId="1342062349" sldId="349"/>
            <ac:picMk id="3" creationId="{BE265BCD-9B5A-4C0D-97D9-F7D6BE1242A6}"/>
          </ac:picMkLst>
        </pc:picChg>
      </pc:sldChg>
      <pc:sldChg chg="addSp delSp add del mod">
        <pc:chgData name="Михаил Попов" userId="1ff28dec684c2c56" providerId="LiveId" clId="{5295B609-8F5E-4879-B5F4-6ADDAF1F0B92}" dt="2020-11-29T14:29:50.406" v="1317" actId="47"/>
        <pc:sldMkLst>
          <pc:docMk/>
          <pc:sldMk cId="3981779096" sldId="350"/>
        </pc:sldMkLst>
        <pc:picChg chg="add del">
          <ac:chgData name="Михаил Попов" userId="1ff28dec684c2c56" providerId="LiveId" clId="{5295B609-8F5E-4879-B5F4-6ADDAF1F0B92}" dt="2020-11-28T21:53:25.960" v="1226" actId="478"/>
          <ac:picMkLst>
            <pc:docMk/>
            <pc:sldMk cId="3981779096" sldId="350"/>
            <ac:picMk id="3" creationId="{4C76133C-5D9A-402A-9804-7F3B42F7A999}"/>
          </ac:picMkLst>
        </pc:picChg>
        <pc:picChg chg="add">
          <ac:chgData name="Михаил Попов" userId="1ff28dec684c2c56" providerId="LiveId" clId="{5295B609-8F5E-4879-B5F4-6ADDAF1F0B92}" dt="2020-11-28T21:53:26.552" v="1227" actId="22"/>
          <ac:picMkLst>
            <pc:docMk/>
            <pc:sldMk cId="3981779096" sldId="350"/>
            <ac:picMk id="5" creationId="{165D66BD-344B-4DB0-8419-EA86411B9ABF}"/>
          </ac:picMkLst>
        </pc:picChg>
      </pc:sldChg>
      <pc:sldChg chg="addSp add del mod">
        <pc:chgData name="Михаил Попов" userId="1ff28dec684c2c56" providerId="LiveId" clId="{5295B609-8F5E-4879-B5F4-6ADDAF1F0B92}" dt="2020-11-29T14:29:57.407" v="1318" actId="47"/>
        <pc:sldMkLst>
          <pc:docMk/>
          <pc:sldMk cId="428270491" sldId="351"/>
        </pc:sldMkLst>
        <pc:picChg chg="add">
          <ac:chgData name="Михаил Попов" userId="1ff28dec684c2c56" providerId="LiveId" clId="{5295B609-8F5E-4879-B5F4-6ADDAF1F0B92}" dt="2020-11-28T21:53:56.792" v="1228" actId="22"/>
          <ac:picMkLst>
            <pc:docMk/>
            <pc:sldMk cId="428270491" sldId="351"/>
            <ac:picMk id="3" creationId="{DF0925A4-01E5-4330-BE64-A31AA5A00200}"/>
          </ac:picMkLst>
        </pc:picChg>
      </pc:sldChg>
      <pc:sldChg chg="addSp add del mod">
        <pc:chgData name="Михаил Попов" userId="1ff28dec684c2c56" providerId="LiveId" clId="{5295B609-8F5E-4879-B5F4-6ADDAF1F0B92}" dt="2020-11-29T14:30:02.231" v="1319" actId="47"/>
        <pc:sldMkLst>
          <pc:docMk/>
          <pc:sldMk cId="1563815659" sldId="352"/>
        </pc:sldMkLst>
        <pc:picChg chg="add">
          <ac:chgData name="Михаил Попов" userId="1ff28dec684c2c56" providerId="LiveId" clId="{5295B609-8F5E-4879-B5F4-6ADDAF1F0B92}" dt="2020-11-28T21:54:30.191" v="1234" actId="22"/>
          <ac:picMkLst>
            <pc:docMk/>
            <pc:sldMk cId="1563815659" sldId="352"/>
            <ac:picMk id="3" creationId="{1960CF89-FBD7-450A-917B-8A46A5330DE6}"/>
          </ac:picMkLst>
        </pc:picChg>
      </pc:sldChg>
      <pc:sldChg chg="addSp add del mod">
        <pc:chgData name="Михаил Попов" userId="1ff28dec684c2c56" providerId="LiveId" clId="{5295B609-8F5E-4879-B5F4-6ADDAF1F0B92}" dt="2020-11-29T14:30:23.362" v="1320" actId="47"/>
        <pc:sldMkLst>
          <pc:docMk/>
          <pc:sldMk cId="3504423311" sldId="353"/>
        </pc:sldMkLst>
        <pc:picChg chg="add">
          <ac:chgData name="Михаил Попов" userId="1ff28dec684c2c56" providerId="LiveId" clId="{5295B609-8F5E-4879-B5F4-6ADDAF1F0B92}" dt="2020-11-28T21:55:28.144" v="1235" actId="22"/>
          <ac:picMkLst>
            <pc:docMk/>
            <pc:sldMk cId="3504423311" sldId="353"/>
            <ac:picMk id="3" creationId="{F89197C5-73D2-4D4B-A39E-863FDC15AF5C}"/>
          </ac:picMkLst>
        </pc:picChg>
      </pc:sldChg>
      <pc:sldChg chg="addSp add del mod">
        <pc:chgData name="Михаил Попов" userId="1ff28dec684c2c56" providerId="LiveId" clId="{5295B609-8F5E-4879-B5F4-6ADDAF1F0B92}" dt="2020-11-29T14:02:35.329" v="1308" actId="47"/>
        <pc:sldMkLst>
          <pc:docMk/>
          <pc:sldMk cId="644154669" sldId="354"/>
        </pc:sldMkLst>
        <pc:picChg chg="add">
          <ac:chgData name="Михаил Попов" userId="1ff28dec684c2c56" providerId="LiveId" clId="{5295B609-8F5E-4879-B5F4-6ADDAF1F0B92}" dt="2020-11-28T21:55:49.176" v="1236" actId="22"/>
          <ac:picMkLst>
            <pc:docMk/>
            <pc:sldMk cId="644154669" sldId="354"/>
            <ac:picMk id="3" creationId="{F4865EFC-420F-4587-9392-49F6CA4C7D69}"/>
          </ac:picMkLst>
        </pc:picChg>
      </pc:sldChg>
      <pc:sldChg chg="addSp add del mod">
        <pc:chgData name="Михаил Попов" userId="1ff28dec684c2c56" providerId="LiveId" clId="{5295B609-8F5E-4879-B5F4-6ADDAF1F0B92}" dt="2020-11-29T14:24:03.107" v="1314" actId="47"/>
        <pc:sldMkLst>
          <pc:docMk/>
          <pc:sldMk cId="601156225" sldId="355"/>
        </pc:sldMkLst>
        <pc:picChg chg="add">
          <ac:chgData name="Михаил Попов" userId="1ff28dec684c2c56" providerId="LiveId" clId="{5295B609-8F5E-4879-B5F4-6ADDAF1F0B92}" dt="2020-11-28T21:57:28.816" v="1237" actId="22"/>
          <ac:picMkLst>
            <pc:docMk/>
            <pc:sldMk cId="601156225" sldId="355"/>
            <ac:picMk id="3" creationId="{493B4A0D-3918-46D3-AA45-00F2457C111F}"/>
          </ac:picMkLst>
        </pc:picChg>
      </pc:sldChg>
      <pc:sldChg chg="addSp delSp add del mod">
        <pc:chgData name="Михаил Попов" userId="1ff28dec684c2c56" providerId="LiveId" clId="{5295B609-8F5E-4879-B5F4-6ADDAF1F0B92}" dt="2020-11-29T14:08:48.348" v="1310" actId="47"/>
        <pc:sldMkLst>
          <pc:docMk/>
          <pc:sldMk cId="3187764581" sldId="356"/>
        </pc:sldMkLst>
        <pc:picChg chg="add del">
          <ac:chgData name="Михаил Попов" userId="1ff28dec684c2c56" providerId="LiveId" clId="{5295B609-8F5E-4879-B5F4-6ADDAF1F0B92}" dt="2020-11-28T21:58:17.912" v="1239" actId="478"/>
          <ac:picMkLst>
            <pc:docMk/>
            <pc:sldMk cId="3187764581" sldId="356"/>
            <ac:picMk id="3" creationId="{D88059EC-CED6-4326-A9C7-5C41E693E432}"/>
          </ac:picMkLst>
        </pc:picChg>
        <pc:picChg chg="add">
          <ac:chgData name="Михаил Попов" userId="1ff28dec684c2c56" providerId="LiveId" clId="{5295B609-8F5E-4879-B5F4-6ADDAF1F0B92}" dt="2020-11-28T21:58:18.367" v="1240" actId="22"/>
          <ac:picMkLst>
            <pc:docMk/>
            <pc:sldMk cId="3187764581" sldId="356"/>
            <ac:picMk id="5" creationId="{84E3E9B8-DFA5-45FB-9B2D-604C6B20AA28}"/>
          </ac:picMkLst>
        </pc:picChg>
      </pc:sldChg>
      <pc:sldChg chg="addSp add del mod">
        <pc:chgData name="Михаил Попов" userId="1ff28dec684c2c56" providerId="LiveId" clId="{5295B609-8F5E-4879-B5F4-6ADDAF1F0B92}" dt="2020-11-29T14:17:11.436" v="1312" actId="47"/>
        <pc:sldMkLst>
          <pc:docMk/>
          <pc:sldMk cId="2377166829" sldId="357"/>
        </pc:sldMkLst>
        <pc:picChg chg="add">
          <ac:chgData name="Михаил Попов" userId="1ff28dec684c2c56" providerId="LiveId" clId="{5295B609-8F5E-4879-B5F4-6ADDAF1F0B92}" dt="2020-11-28T21:58:42.743" v="1241" actId="22"/>
          <ac:picMkLst>
            <pc:docMk/>
            <pc:sldMk cId="2377166829" sldId="357"/>
            <ac:picMk id="3" creationId="{7E8F544C-7193-4752-BEF0-85FEE085EE9C}"/>
          </ac:picMkLst>
        </pc:picChg>
      </pc:sldChg>
      <pc:sldChg chg="add del">
        <pc:chgData name="Михаил Попов" userId="1ff28dec684c2c56" providerId="LiveId" clId="{5295B609-8F5E-4879-B5F4-6ADDAF1F0B92}" dt="2020-11-28T23:05:37.938" v="1249"/>
        <pc:sldMkLst>
          <pc:docMk/>
          <pc:sldMk cId="1787667104" sldId="358"/>
        </pc:sldMkLst>
      </pc:sldChg>
      <pc:sldChg chg="add">
        <pc:chgData name="Михаил Попов" userId="1ff28dec684c2c56" providerId="LiveId" clId="{5295B609-8F5E-4879-B5F4-6ADDAF1F0B92}" dt="2020-11-29T12:09:52.960" v="1264"/>
        <pc:sldMkLst>
          <pc:docMk/>
          <pc:sldMk cId="1792967577" sldId="358"/>
        </pc:sldMkLst>
      </pc:sldChg>
      <pc:sldChg chg="add modAnim">
        <pc:chgData name="Михаил Попов" userId="1ff28dec684c2c56" providerId="LiveId" clId="{5295B609-8F5E-4879-B5F4-6ADDAF1F0B92}" dt="2020-11-29T14:51:21.730" v="1486"/>
        <pc:sldMkLst>
          <pc:docMk/>
          <pc:sldMk cId="2227263211" sldId="359"/>
        </pc:sldMkLst>
      </pc:sldChg>
      <pc:sldChg chg="modSp add modAnim">
        <pc:chgData name="Михаил Попов" userId="1ff28dec684c2c56" providerId="LiveId" clId="{5295B609-8F5E-4879-B5F4-6ADDAF1F0B92}" dt="2020-11-29T14:51:37.646" v="1490"/>
        <pc:sldMkLst>
          <pc:docMk/>
          <pc:sldMk cId="2716730980" sldId="360"/>
        </pc:sldMkLst>
        <pc:spChg chg="mod">
          <ac:chgData name="Михаил Попов" userId="1ff28dec684c2c56" providerId="LiveId" clId="{5295B609-8F5E-4879-B5F4-6ADDAF1F0B92}" dt="2020-11-29T13:56:40.475" v="1306" actId="12"/>
          <ac:spMkLst>
            <pc:docMk/>
            <pc:sldMk cId="2716730980" sldId="360"/>
            <ac:spMk id="7" creationId="{68D7E32E-8FCB-4806-BD72-026A49D40202}"/>
          </ac:spMkLst>
        </pc:spChg>
      </pc:sldChg>
      <pc:sldChg chg="addSp delSp modSp new mod">
        <pc:chgData name="Михаил Попов" userId="1ff28dec684c2c56" providerId="LiveId" clId="{5295B609-8F5E-4879-B5F4-6ADDAF1F0B92}" dt="2020-11-29T14:34:16.749" v="1345" actId="20577"/>
        <pc:sldMkLst>
          <pc:docMk/>
          <pc:sldMk cId="3243499932" sldId="361"/>
        </pc:sldMkLst>
        <pc:spChg chg="del">
          <ac:chgData name="Михаил Попов" userId="1ff28dec684c2c56" providerId="LiveId" clId="{5295B609-8F5E-4879-B5F4-6ADDAF1F0B92}" dt="2020-11-29T14:34:12.034" v="1331" actId="478"/>
          <ac:spMkLst>
            <pc:docMk/>
            <pc:sldMk cId="3243499932" sldId="361"/>
            <ac:spMk id="2" creationId="{63BEF1E7-2C88-48FF-B731-A44D4CAE509C}"/>
          </ac:spMkLst>
        </pc:spChg>
        <pc:spChg chg="del">
          <ac:chgData name="Михаил Попов" userId="1ff28dec684c2c56" providerId="LiveId" clId="{5295B609-8F5E-4879-B5F4-6ADDAF1F0B92}" dt="2020-11-29T14:33:33.738" v="1327" actId="478"/>
          <ac:spMkLst>
            <pc:docMk/>
            <pc:sldMk cId="3243499932" sldId="361"/>
            <ac:spMk id="3" creationId="{B82924DC-B4E0-4549-88F5-F2C4C65A256A}"/>
          </ac:spMkLst>
        </pc:spChg>
        <pc:spChg chg="add del mod">
          <ac:chgData name="Михаил Попов" userId="1ff28dec684c2c56" providerId="LiveId" clId="{5295B609-8F5E-4879-B5F4-6ADDAF1F0B92}" dt="2020-11-29T14:34:10.411" v="1330"/>
          <ac:spMkLst>
            <pc:docMk/>
            <pc:sldMk cId="3243499932" sldId="361"/>
            <ac:spMk id="5" creationId="{D420FEB4-1A30-44EC-A82E-BE88C2E8D958}"/>
          </ac:spMkLst>
        </pc:spChg>
        <pc:spChg chg="add mod">
          <ac:chgData name="Михаил Попов" userId="1ff28dec684c2c56" providerId="LiveId" clId="{5295B609-8F5E-4879-B5F4-6ADDAF1F0B92}" dt="2020-11-29T14:34:16.749" v="1345" actId="20577"/>
          <ac:spMkLst>
            <pc:docMk/>
            <pc:sldMk cId="3243499932" sldId="361"/>
            <ac:spMk id="6" creationId="{DC461974-111F-4B41-BFB0-E093E4809CA5}"/>
          </ac:spMkLst>
        </pc:spChg>
        <pc:picChg chg="add mod">
          <ac:chgData name="Михаил Попов" userId="1ff28dec684c2c56" providerId="LiveId" clId="{5295B609-8F5E-4879-B5F4-6ADDAF1F0B92}" dt="2020-11-29T14:33:54.584" v="1328" actId="1076"/>
          <ac:picMkLst>
            <pc:docMk/>
            <pc:sldMk cId="3243499932" sldId="361"/>
            <ac:picMk id="1026" creationId="{C625BB31-FD79-4757-AE82-02A0337DCA1F}"/>
          </ac:picMkLst>
        </pc:picChg>
      </pc:sldChg>
      <pc:sldChg chg="add modAnim">
        <pc:chgData name="Михаил Попов" userId="1ff28dec684c2c56" providerId="LiveId" clId="{5295B609-8F5E-4879-B5F4-6ADDAF1F0B92}" dt="2020-11-29T14:49:33.357" v="1472"/>
        <pc:sldMkLst>
          <pc:docMk/>
          <pc:sldMk cId="3887312919" sldId="362"/>
        </pc:sldMkLst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4909491A-6686-4433-A17B-FCD3422892E2}"/>
    <pc:docChg chg="undo custSel addSld delSld modSld sldOrd">
      <pc:chgData name="Михаил Попов" userId="1ff28dec684c2c56" providerId="LiveId" clId="{4909491A-6686-4433-A17B-FCD3422892E2}" dt="2020-11-20T16:33:34.477" v="4816"/>
      <pc:docMkLst>
        <pc:docMk/>
      </pc:docMkLst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467401731" sldId="257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2133049187" sldId="258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050124005" sldId="259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720306984" sldId="260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837760638" sldId="260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457819240" sldId="261"/>
        </pc:sldMkLst>
      </pc:sldChg>
      <pc:sldChg chg="addSp modSp add del mod">
        <pc:chgData name="Михаил Попов" userId="1ff28dec684c2c56" providerId="LiveId" clId="{4909491A-6686-4433-A17B-FCD3422892E2}" dt="2020-11-19T20:42:57.511" v="153" actId="1076"/>
        <pc:sldMkLst>
          <pc:docMk/>
          <pc:sldMk cId="1403298165" sldId="261"/>
        </pc:sldMkLst>
        <pc:spChg chg="add mod">
          <ac:chgData name="Михаил Попов" userId="1ff28dec684c2c56" providerId="LiveId" clId="{4909491A-6686-4433-A17B-FCD3422892E2}" dt="2020-11-19T20:42:37.183" v="146" actId="20577"/>
          <ac:spMkLst>
            <pc:docMk/>
            <pc:sldMk cId="1403298165" sldId="261"/>
            <ac:spMk id="5" creationId="{A7496165-AAA7-47F8-ACEC-553156943405}"/>
          </ac:spMkLst>
        </pc:spChg>
        <pc:picChg chg="mod">
          <ac:chgData name="Михаил Попов" userId="1ff28dec684c2c56" providerId="LiveId" clId="{4909491A-6686-4433-A17B-FCD3422892E2}" dt="2020-11-19T20:42:49.268" v="150" actId="1076"/>
          <ac:picMkLst>
            <pc:docMk/>
            <pc:sldMk cId="1403298165" sldId="261"/>
            <ac:picMk id="2" creationId="{B908C8B7-3275-4F12-AF4D-810B2E0DE094}"/>
          </ac:picMkLst>
        </pc:picChg>
        <pc:picChg chg="mod">
          <ac:chgData name="Михаил Попов" userId="1ff28dec684c2c56" providerId="LiveId" clId="{4909491A-6686-4433-A17B-FCD3422892E2}" dt="2020-11-19T20:42:57.511" v="153" actId="1076"/>
          <ac:picMkLst>
            <pc:docMk/>
            <pc:sldMk cId="1403298165" sldId="261"/>
            <ac:picMk id="4" creationId="{4E6298E7-3833-49F4-8DCA-4F375B2427E3}"/>
          </ac:picMkLst>
        </pc:picChg>
      </pc:sldChg>
      <pc:sldChg chg="addSp modSp add del mod">
        <pc:chgData name="Михаил Попов" userId="1ff28dec684c2c56" providerId="LiveId" clId="{4909491A-6686-4433-A17B-FCD3422892E2}" dt="2020-11-19T20:44:07.225" v="239" actId="1076"/>
        <pc:sldMkLst>
          <pc:docMk/>
          <pc:sldMk cId="2304155124" sldId="262"/>
        </pc:sldMkLst>
        <pc:spChg chg="add mod">
          <ac:chgData name="Михаил Попов" userId="1ff28dec684c2c56" providerId="LiveId" clId="{4909491A-6686-4433-A17B-FCD3422892E2}" dt="2020-11-19T20:43:55.080" v="236" actId="20577"/>
          <ac:spMkLst>
            <pc:docMk/>
            <pc:sldMk cId="2304155124" sldId="262"/>
            <ac:spMk id="6" creationId="{9399570F-9620-4E33-A14A-CFF67899FAB4}"/>
          </ac:spMkLst>
        </pc:spChg>
        <pc:picChg chg="mod">
          <ac:chgData name="Михаил Попов" userId="1ff28dec684c2c56" providerId="LiveId" clId="{4909491A-6686-4433-A17B-FCD3422892E2}" dt="2020-11-19T20:44:03.533" v="238" actId="1076"/>
          <ac:picMkLst>
            <pc:docMk/>
            <pc:sldMk cId="2304155124" sldId="262"/>
            <ac:picMk id="4" creationId="{54D9B3CF-E22E-40B7-A006-142ED1232463}"/>
          </ac:picMkLst>
        </pc:picChg>
        <pc:picChg chg="mod">
          <ac:chgData name="Михаил Попов" userId="1ff28dec684c2c56" providerId="LiveId" clId="{4909491A-6686-4433-A17B-FCD3422892E2}" dt="2020-11-19T20:44:07.225" v="239" actId="1076"/>
          <ac:picMkLst>
            <pc:docMk/>
            <pc:sldMk cId="2304155124" sldId="262"/>
            <ac:picMk id="5" creationId="{B769F2A9-503A-4125-B102-FE2D6F89F9BF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61909061" sldId="263"/>
        </pc:sldMkLst>
      </pc:sldChg>
      <pc:sldChg chg="addSp modSp add del mod">
        <pc:chgData name="Михаил Попов" userId="1ff28dec684c2c56" providerId="LiveId" clId="{4909491A-6686-4433-A17B-FCD3422892E2}" dt="2020-11-19T20:44:46.177" v="242" actId="1076"/>
        <pc:sldMkLst>
          <pc:docMk/>
          <pc:sldMk cId="1236894931" sldId="263"/>
        </pc:sldMkLst>
        <pc:spChg chg="add mod">
          <ac:chgData name="Михаил Попов" userId="1ff28dec684c2c56" providerId="LiveId" clId="{4909491A-6686-4433-A17B-FCD3422892E2}" dt="2020-11-19T20:44:37.648" v="240"/>
          <ac:spMkLst>
            <pc:docMk/>
            <pc:sldMk cId="1236894931" sldId="263"/>
            <ac:spMk id="3" creationId="{E81E326F-145C-4EEA-83EB-4774B0E62863}"/>
          </ac:spMkLst>
        </pc:spChg>
        <pc:picChg chg="mod">
          <ac:chgData name="Михаил Попов" userId="1ff28dec684c2c56" providerId="LiveId" clId="{4909491A-6686-4433-A17B-FCD3422892E2}" dt="2020-11-19T20:44:46.177" v="242" actId="1076"/>
          <ac:picMkLst>
            <pc:docMk/>
            <pc:sldMk cId="1236894931" sldId="263"/>
            <ac:picMk id="4" creationId="{B5F8FBC6-FEEA-4174-963E-40285E9A818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0:39:28.761" v="2428"/>
        <pc:sldMkLst>
          <pc:docMk/>
          <pc:sldMk cId="3008469168" sldId="264"/>
        </pc:sldMkLst>
        <pc:spChg chg="add mod">
          <ac:chgData name="Михаил Попов" userId="1ff28dec684c2c56" providerId="LiveId" clId="{4909491A-6686-4433-A17B-FCD3422892E2}" dt="2020-11-19T20:47:10.328" v="249" actId="20577"/>
          <ac:spMkLst>
            <pc:docMk/>
            <pc:sldMk cId="3008469168" sldId="264"/>
            <ac:spMk id="6" creationId="{B30E05B6-870A-434D-A51F-4F918C894E2C}"/>
          </ac:spMkLst>
        </pc:spChg>
        <pc:spChg chg="add mod">
          <ac:chgData name="Михаил Попов" userId="1ff28dec684c2c56" providerId="LiveId" clId="{4909491A-6686-4433-A17B-FCD3422892E2}" dt="2020-11-20T10:39:19.257" v="2427" actId="1076"/>
          <ac:spMkLst>
            <pc:docMk/>
            <pc:sldMk cId="3008469168" sldId="264"/>
            <ac:spMk id="7" creationId="{2A4D0C64-5A68-4601-B8A6-643C8F70AA0A}"/>
          </ac:spMkLst>
        </pc:spChg>
        <pc:picChg chg="mod">
          <ac:chgData name="Михаил Попов" userId="1ff28dec684c2c56" providerId="LiveId" clId="{4909491A-6686-4433-A17B-FCD3422892E2}" dt="2020-11-20T10:36:36.484" v="2413" actId="1076"/>
          <ac:picMkLst>
            <pc:docMk/>
            <pc:sldMk cId="3008469168" sldId="264"/>
            <ac:picMk id="4" creationId="{F237EEEF-7DE1-4DB0-9B66-2462CC9A8B19}"/>
          </ac:picMkLst>
        </pc:picChg>
        <pc:picChg chg="mod">
          <ac:chgData name="Михаил Попов" userId="1ff28dec684c2c56" providerId="LiveId" clId="{4909491A-6686-4433-A17B-FCD3422892E2}" dt="2020-11-20T10:36:39.611" v="2414" actId="1076"/>
          <ac:picMkLst>
            <pc:docMk/>
            <pc:sldMk cId="3008469168" sldId="264"/>
            <ac:picMk id="5" creationId="{3B993A38-1C01-485B-82DB-FDFEA456DA80}"/>
          </ac:picMkLst>
        </pc:picChg>
      </pc:sldChg>
      <pc:sldChg chg="addSp delSp modSp add del mod modAnim">
        <pc:chgData name="Михаил Попов" userId="1ff28dec684c2c56" providerId="LiveId" clId="{4909491A-6686-4433-A17B-FCD3422892E2}" dt="2020-11-20T10:43:31.402" v="2470" actId="20577"/>
        <pc:sldMkLst>
          <pc:docMk/>
          <pc:sldMk cId="2403971310" sldId="265"/>
        </pc:sldMkLst>
        <pc:spChg chg="add mod">
          <ac:chgData name="Михаил Попов" userId="1ff28dec684c2c56" providerId="LiveId" clId="{4909491A-6686-4433-A17B-FCD3422892E2}" dt="2020-11-20T10:40:55.843" v="2449" actId="20577"/>
          <ac:spMkLst>
            <pc:docMk/>
            <pc:sldMk cId="2403971310" sldId="265"/>
            <ac:spMk id="9" creationId="{4D1EF79B-F8E4-437F-B403-FEDE9452DEEA}"/>
          </ac:spMkLst>
        </pc:spChg>
        <pc:spChg chg="add mod">
          <ac:chgData name="Михаил Попов" userId="1ff28dec684c2c56" providerId="LiveId" clId="{4909491A-6686-4433-A17B-FCD3422892E2}" dt="2020-11-20T10:43:31.402" v="2470" actId="20577"/>
          <ac:spMkLst>
            <pc:docMk/>
            <pc:sldMk cId="2403971310" sldId="265"/>
            <ac:spMk id="10" creationId="{854A5B86-3DE6-4FDB-9817-D2A1909B4799}"/>
          </ac:spMkLst>
        </pc:spChg>
        <pc:grpChg chg="del mod">
          <ac:chgData name="Михаил Попов" userId="1ff28dec684c2c56" providerId="LiveId" clId="{4909491A-6686-4433-A17B-FCD3422892E2}" dt="2020-11-20T10:41:43.591" v="2455" actId="165"/>
          <ac:grpSpMkLst>
            <pc:docMk/>
            <pc:sldMk cId="2403971310" sldId="265"/>
            <ac:grpSpMk id="11" creationId="{C1E935BC-5329-4430-A74F-4EF08D0C8744}"/>
          </ac:grpSpMkLst>
        </pc:grpChg>
        <pc:picChg chg="mod">
          <ac:chgData name="Михаил Попов" userId="1ff28dec684c2c56" providerId="LiveId" clId="{4909491A-6686-4433-A17B-FCD3422892E2}" dt="2020-11-20T10:41:13.255" v="2452" actId="1076"/>
          <ac:picMkLst>
            <pc:docMk/>
            <pc:sldMk cId="2403971310" sldId="265"/>
            <ac:picMk id="4" creationId="{4E355EFC-68EB-4579-984A-734D5008EFAB}"/>
          </ac:picMkLst>
        </pc:picChg>
        <pc:picChg chg="mod topLvl">
          <ac:chgData name="Михаил Попов" userId="1ff28dec684c2c56" providerId="LiveId" clId="{4909491A-6686-4433-A17B-FCD3422892E2}" dt="2020-11-20T10:43:02.378" v="2463" actId="1076"/>
          <ac:picMkLst>
            <pc:docMk/>
            <pc:sldMk cId="2403971310" sldId="265"/>
            <ac:picMk id="5" creationId="{2792C1FA-0EAE-42A7-9592-B578E3C4B08E}"/>
          </ac:picMkLst>
        </pc:picChg>
        <pc:cxnChg chg="mod topLvl">
          <ac:chgData name="Михаил Попов" userId="1ff28dec684c2c56" providerId="LiveId" clId="{4909491A-6686-4433-A17B-FCD3422892E2}" dt="2020-11-20T10:43:09.270" v="2464" actId="14100"/>
          <ac:cxnSpMkLst>
            <pc:docMk/>
            <pc:sldMk cId="2403971310" sldId="265"/>
            <ac:cxnSpMk id="7" creationId="{EE9ABEDA-09D7-4629-B927-8CAB89F9A79D}"/>
          </ac:cxnSpMkLst>
        </pc:cxnChg>
        <pc:cxnChg chg="mod topLvl">
          <ac:chgData name="Михаил Попов" userId="1ff28dec684c2c56" providerId="LiveId" clId="{4909491A-6686-4433-A17B-FCD3422892E2}" dt="2020-11-20T10:43:14.774" v="2465" actId="14100"/>
          <ac:cxnSpMkLst>
            <pc:docMk/>
            <pc:sldMk cId="2403971310" sldId="265"/>
            <ac:cxnSpMk id="8" creationId="{FBB1A516-0BE5-4418-814D-6A125B392462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882335111" sldId="265"/>
        </pc:sldMkLst>
      </pc:sldChg>
      <pc:sldChg chg="addSp modSp add del mod">
        <pc:chgData name="Михаил Попов" userId="1ff28dec684c2c56" providerId="LiveId" clId="{4909491A-6686-4433-A17B-FCD3422892E2}" dt="2020-11-19T21:01:01.167" v="308" actId="1076"/>
        <pc:sldMkLst>
          <pc:docMk/>
          <pc:sldMk cId="2952058344" sldId="266"/>
        </pc:sldMkLst>
        <pc:spChg chg="add mod">
          <ac:chgData name="Михаил Попов" userId="1ff28dec684c2c56" providerId="LiveId" clId="{4909491A-6686-4433-A17B-FCD3422892E2}" dt="2020-11-19T21:00:52.287" v="305" actId="20577"/>
          <ac:spMkLst>
            <pc:docMk/>
            <pc:sldMk cId="2952058344" sldId="266"/>
            <ac:spMk id="3" creationId="{9E3EA6E2-A784-4C16-BB7D-AF9E6018254F}"/>
          </ac:spMkLst>
        </pc:spChg>
        <pc:picChg chg="mod">
          <ac:chgData name="Михаил Попов" userId="1ff28dec684c2c56" providerId="LiveId" clId="{4909491A-6686-4433-A17B-FCD3422892E2}" dt="2020-11-19T21:01:01.167" v="308" actId="1076"/>
          <ac:picMkLst>
            <pc:docMk/>
            <pc:sldMk cId="2952058344" sldId="266"/>
            <ac:picMk id="4" creationId="{6684372B-0620-4000-8463-0F39341FD599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649982337" sldId="266"/>
        </pc:sldMkLst>
      </pc:sldChg>
      <pc:sldChg chg="addSp delSp modSp add del mod modAnim">
        <pc:chgData name="Михаил Попов" userId="1ff28dec684c2c56" providerId="LiveId" clId="{4909491A-6686-4433-A17B-FCD3422892E2}" dt="2020-11-20T10:51:34.113" v="2494"/>
        <pc:sldMkLst>
          <pc:docMk/>
          <pc:sldMk cId="2017119124" sldId="267"/>
        </pc:sldMkLst>
        <pc:spChg chg="add mod">
          <ac:chgData name="Михаил Попов" userId="1ff28dec684c2c56" providerId="LiveId" clId="{4909491A-6686-4433-A17B-FCD3422892E2}" dt="2020-11-20T10:49:57.322" v="2482" actId="20577"/>
          <ac:spMkLst>
            <pc:docMk/>
            <pc:sldMk cId="2017119124" sldId="267"/>
            <ac:spMk id="6" creationId="{EC123561-27BF-4D7D-A907-8B8441236C99}"/>
          </ac:spMkLst>
        </pc:spChg>
        <pc:spChg chg="add del">
          <ac:chgData name="Михаил Попов" userId="1ff28dec684c2c56" providerId="LiveId" clId="{4909491A-6686-4433-A17B-FCD3422892E2}" dt="2020-11-20T10:50:51.048" v="2489" actId="11529"/>
          <ac:spMkLst>
            <pc:docMk/>
            <pc:sldMk cId="2017119124" sldId="267"/>
            <ac:spMk id="8" creationId="{4F2B988E-DA49-4380-8144-4977C3FC3231}"/>
          </ac:spMkLst>
        </pc:spChg>
        <pc:spChg chg="add mod">
          <ac:chgData name="Михаил Попов" userId="1ff28dec684c2c56" providerId="LiveId" clId="{4909491A-6686-4433-A17B-FCD3422892E2}" dt="2020-11-20T10:51:10.681" v="2491" actId="108"/>
          <ac:spMkLst>
            <pc:docMk/>
            <pc:sldMk cId="2017119124" sldId="267"/>
            <ac:spMk id="9" creationId="{E537FECD-95E0-4F86-B9CF-B23777ABDF83}"/>
          </ac:spMkLst>
        </pc:spChg>
        <pc:picChg chg="mod">
          <ac:chgData name="Михаил Попов" userId="1ff28dec684c2c56" providerId="LiveId" clId="{4909491A-6686-4433-A17B-FCD3422892E2}" dt="2020-11-20T10:49:50.325" v="2473" actId="1076"/>
          <ac:picMkLst>
            <pc:docMk/>
            <pc:sldMk cId="2017119124" sldId="267"/>
            <ac:picMk id="4" creationId="{F6BD1D32-271E-4C58-B33C-B11CCA0FBD12}"/>
          </ac:picMkLst>
        </pc:picChg>
        <pc:picChg chg="mod">
          <ac:chgData name="Михаил Попов" userId="1ff28dec684c2c56" providerId="LiveId" clId="{4909491A-6686-4433-A17B-FCD3422892E2}" dt="2020-11-20T10:50:18.532" v="2484" actId="1076"/>
          <ac:picMkLst>
            <pc:docMk/>
            <pc:sldMk cId="2017119124" sldId="267"/>
            <ac:picMk id="5" creationId="{93AF0897-28B0-430C-8DFC-E3C31B00A34F}"/>
          </ac:picMkLst>
        </pc:picChg>
        <pc:cxnChg chg="add mod">
          <ac:chgData name="Михаил Попов" userId="1ff28dec684c2c56" providerId="LiveId" clId="{4909491A-6686-4433-A17B-FCD3422892E2}" dt="2020-11-20T10:50:40.562" v="2487" actId="14100"/>
          <ac:cxnSpMkLst>
            <pc:docMk/>
            <pc:sldMk cId="2017119124" sldId="267"/>
            <ac:cxnSpMk id="7" creationId="{149F38FB-4A08-49BA-B795-D78B7120E79B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858597831" sldId="267"/>
        </pc:sldMkLst>
      </pc:sldChg>
      <pc:sldChg chg="addSp modSp add del mod">
        <pc:chgData name="Михаил Попов" userId="1ff28dec684c2c56" providerId="LiveId" clId="{4909491A-6686-4433-A17B-FCD3422892E2}" dt="2020-11-20T10:53:22.870" v="2495" actId="1076"/>
        <pc:sldMkLst>
          <pc:docMk/>
          <pc:sldMk cId="4070467882" sldId="268"/>
        </pc:sldMkLst>
        <pc:spChg chg="add mod">
          <ac:chgData name="Михаил Попов" userId="1ff28dec684c2c56" providerId="LiveId" clId="{4909491A-6686-4433-A17B-FCD3422892E2}" dt="2020-11-19T21:01:17.760" v="336" actId="20577"/>
          <ac:spMkLst>
            <pc:docMk/>
            <pc:sldMk cId="4070467882" sldId="268"/>
            <ac:spMk id="3" creationId="{1233C1E9-F1FE-4E03-965F-CD27447046DD}"/>
          </ac:spMkLst>
        </pc:spChg>
        <pc:picChg chg="mod">
          <ac:chgData name="Михаил Попов" userId="1ff28dec684c2c56" providerId="LiveId" clId="{4909491A-6686-4433-A17B-FCD3422892E2}" dt="2020-11-20T10:53:22.870" v="2495" actId="1076"/>
          <ac:picMkLst>
            <pc:docMk/>
            <pc:sldMk cId="4070467882" sldId="268"/>
            <ac:picMk id="4" creationId="{C49D0DBA-2331-4EBC-91A5-9EF58AC40AA2}"/>
          </ac:picMkLst>
        </pc:picChg>
      </pc:sldChg>
      <pc:sldChg chg="addSp modSp add del mod">
        <pc:chgData name="Михаил Попов" userId="1ff28dec684c2c56" providerId="LiveId" clId="{4909491A-6686-4433-A17B-FCD3422892E2}" dt="2020-11-20T10:57:41.375" v="2510" actId="1076"/>
        <pc:sldMkLst>
          <pc:docMk/>
          <pc:sldMk cId="1350594433" sldId="269"/>
        </pc:sldMkLst>
        <pc:spChg chg="add mod">
          <ac:chgData name="Михаил Попов" userId="1ff28dec684c2c56" providerId="LiveId" clId="{4909491A-6686-4433-A17B-FCD3422892E2}" dt="2020-11-20T10:54:07.601" v="2508" actId="20577"/>
          <ac:spMkLst>
            <pc:docMk/>
            <pc:sldMk cId="1350594433" sldId="269"/>
            <ac:spMk id="3" creationId="{ADAEDC54-E16E-42D4-B489-83987A0AE112}"/>
          </ac:spMkLst>
        </pc:spChg>
        <pc:picChg chg="mod">
          <ac:chgData name="Михаил Попов" userId="1ff28dec684c2c56" providerId="LiveId" clId="{4909491A-6686-4433-A17B-FCD3422892E2}" dt="2020-11-20T10:57:41.375" v="2510" actId="1076"/>
          <ac:picMkLst>
            <pc:docMk/>
            <pc:sldMk cId="1350594433" sldId="269"/>
            <ac:picMk id="4" creationId="{743AA56D-3B6C-41EA-A981-1E39E0DA9EC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1:01:31.266" v="2536" actId="20577"/>
        <pc:sldMkLst>
          <pc:docMk/>
          <pc:sldMk cId="313854997" sldId="270"/>
        </pc:sldMkLst>
        <pc:spChg chg="add mod">
          <ac:chgData name="Михаил Попов" userId="1ff28dec684c2c56" providerId="LiveId" clId="{4909491A-6686-4433-A17B-FCD3422892E2}" dt="2020-11-20T10:59:41.618" v="2524" actId="20577"/>
          <ac:spMkLst>
            <pc:docMk/>
            <pc:sldMk cId="313854997" sldId="270"/>
            <ac:spMk id="6" creationId="{9C41F6D3-98FC-4847-BB59-1F81FF8207D8}"/>
          </ac:spMkLst>
        </pc:spChg>
        <pc:spChg chg="add mod">
          <ac:chgData name="Михаил Попов" userId="1ff28dec684c2c56" providerId="LiveId" clId="{4909491A-6686-4433-A17B-FCD3422892E2}" dt="2020-11-20T11:01:31.266" v="2536" actId="20577"/>
          <ac:spMkLst>
            <pc:docMk/>
            <pc:sldMk cId="313854997" sldId="270"/>
            <ac:spMk id="7" creationId="{96FA2976-880F-4FB3-9E0C-425FEE032387}"/>
          </ac:spMkLst>
        </pc:spChg>
        <pc:picChg chg="mod">
          <ac:chgData name="Михаил Попов" userId="1ff28dec684c2c56" providerId="LiveId" clId="{4909491A-6686-4433-A17B-FCD3422892E2}" dt="2020-11-20T10:59:55.094" v="2529" actId="1076"/>
          <ac:picMkLst>
            <pc:docMk/>
            <pc:sldMk cId="313854997" sldId="270"/>
            <ac:picMk id="4" creationId="{1FB96554-8D5E-4D1C-948F-2B45E706805A}"/>
          </ac:picMkLst>
        </pc:picChg>
        <pc:picChg chg="mod">
          <ac:chgData name="Михаил Попов" userId="1ff28dec684c2c56" providerId="LiveId" clId="{4909491A-6686-4433-A17B-FCD3422892E2}" dt="2020-11-20T10:59:53.838" v="2528" actId="1076"/>
          <ac:picMkLst>
            <pc:docMk/>
            <pc:sldMk cId="313854997" sldId="270"/>
            <ac:picMk id="5" creationId="{D3EDFD79-1542-419C-BB85-6C8BC0EFF3CF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746869004" sldId="270"/>
        </pc:sldMkLst>
      </pc:sldChg>
      <pc:sldChg chg="addSp modSp add del mod">
        <pc:chgData name="Михаил Попов" userId="1ff28dec684c2c56" providerId="LiveId" clId="{4909491A-6686-4433-A17B-FCD3422892E2}" dt="2020-11-20T11:02:08.930" v="2548" actId="20577"/>
        <pc:sldMkLst>
          <pc:docMk/>
          <pc:sldMk cId="561643845" sldId="271"/>
        </pc:sldMkLst>
        <pc:spChg chg="add mod">
          <ac:chgData name="Михаил Попов" userId="1ff28dec684c2c56" providerId="LiveId" clId="{4909491A-6686-4433-A17B-FCD3422892E2}" dt="2020-11-19T21:02:17.831" v="381" actId="20577"/>
          <ac:spMkLst>
            <pc:docMk/>
            <pc:sldMk cId="561643845" sldId="271"/>
            <ac:spMk id="3" creationId="{C8AEB367-ECF0-48DD-8E3A-90C580E4BCCF}"/>
          </ac:spMkLst>
        </pc:spChg>
        <pc:graphicFrameChg chg="mod modGraphic">
          <ac:chgData name="Михаил Попов" userId="1ff28dec684c2c56" providerId="LiveId" clId="{4909491A-6686-4433-A17B-FCD3422892E2}" dt="2020-11-20T11:02:08.930" v="2548" actId="20577"/>
          <ac:graphicFrameMkLst>
            <pc:docMk/>
            <pc:sldMk cId="561643845" sldId="271"/>
            <ac:graphicFrameMk id="4" creationId="{6044F64D-E759-4E56-BBEE-42DEA4B15F01}"/>
          </ac:graphicFrameMkLst>
        </pc:graphicFrameChg>
      </pc:sldChg>
      <pc:sldChg chg="addSp delSp modSp add del mod modAnim">
        <pc:chgData name="Михаил Попов" userId="1ff28dec684c2c56" providerId="LiveId" clId="{4909491A-6686-4433-A17B-FCD3422892E2}" dt="2020-11-20T14:39:11.671" v="4333"/>
        <pc:sldMkLst>
          <pc:docMk/>
          <pc:sldMk cId="103276247" sldId="272"/>
        </pc:sldMkLst>
        <pc:spChg chg="add mod">
          <ac:chgData name="Михаил Попов" userId="1ff28dec684c2c56" providerId="LiveId" clId="{4909491A-6686-4433-A17B-FCD3422892E2}" dt="2020-11-19T21:02:58.071" v="414" actId="20577"/>
          <ac:spMkLst>
            <pc:docMk/>
            <pc:sldMk cId="103276247" sldId="272"/>
            <ac:spMk id="3" creationId="{646C2AA3-CB68-4ADB-B717-3EDFD22754BA}"/>
          </ac:spMkLst>
        </pc:spChg>
        <pc:spChg chg="add mod">
          <ac:chgData name="Михаил Попов" userId="1ff28dec684c2c56" providerId="LiveId" clId="{4909491A-6686-4433-A17B-FCD3422892E2}" dt="2020-11-20T12:33:48.728" v="3127" actId="20577"/>
          <ac:spMkLst>
            <pc:docMk/>
            <pc:sldMk cId="103276247" sldId="272"/>
            <ac:spMk id="5" creationId="{C1569B70-9587-4D94-AD6C-C9AE41F1969F}"/>
          </ac:spMkLst>
        </pc:spChg>
        <pc:graphicFrameChg chg="del mod modGraphic">
          <ac:chgData name="Михаил Попов" userId="1ff28dec684c2c56" providerId="LiveId" clId="{4909491A-6686-4433-A17B-FCD3422892E2}" dt="2020-11-20T12:28:39.184" v="3071" actId="478"/>
          <ac:graphicFrameMkLst>
            <pc:docMk/>
            <pc:sldMk cId="103276247" sldId="272"/>
            <ac:graphicFrameMk id="4" creationId="{199FCA0E-BD17-44B9-AB56-A7162A96972F}"/>
          </ac:graphicFrameMkLst>
        </pc:graphicFrameChg>
        <pc:picChg chg="add mod">
          <ac:chgData name="Михаил Попов" userId="1ff28dec684c2c56" providerId="LiveId" clId="{4909491A-6686-4433-A17B-FCD3422892E2}" dt="2020-11-20T14:39:04.971" v="4332" actId="1076"/>
          <ac:picMkLst>
            <pc:docMk/>
            <pc:sldMk cId="103276247" sldId="272"/>
            <ac:picMk id="6" creationId="{CD64FEE7-01BC-46CA-8EF9-D43572FFC1D1}"/>
          </ac:picMkLst>
        </pc:picChg>
        <pc:picChg chg="add mod">
          <ac:chgData name="Михаил Попов" userId="1ff28dec684c2c56" providerId="LiveId" clId="{4909491A-6686-4433-A17B-FCD3422892E2}" dt="2020-11-20T14:38:54.995" v="4331" actId="1076"/>
          <ac:picMkLst>
            <pc:docMk/>
            <pc:sldMk cId="103276247" sldId="272"/>
            <ac:picMk id="8" creationId="{A72EEF12-31C5-460E-945A-7A228F661724}"/>
          </ac:picMkLst>
        </pc:picChg>
      </pc:sldChg>
      <pc:sldChg chg="addSp modSp add del mod">
        <pc:chgData name="Михаил Попов" userId="1ff28dec684c2c56" providerId="LiveId" clId="{4909491A-6686-4433-A17B-FCD3422892E2}" dt="2020-11-20T13:46:51.674" v="3939" actId="20577"/>
        <pc:sldMkLst>
          <pc:docMk/>
          <pc:sldMk cId="1550499581" sldId="273"/>
        </pc:sldMkLst>
        <pc:spChg chg="add mod">
          <ac:chgData name="Михаил Попов" userId="1ff28dec684c2c56" providerId="LiveId" clId="{4909491A-6686-4433-A17B-FCD3422892E2}" dt="2020-11-20T13:46:51.674" v="3939" actId="20577"/>
          <ac:spMkLst>
            <pc:docMk/>
            <pc:sldMk cId="1550499581" sldId="273"/>
            <ac:spMk id="3" creationId="{8DB7B00F-6824-4194-A49F-C1C6946EFDBC}"/>
          </ac:spMkLst>
        </pc:spChg>
        <pc:picChg chg="mod">
          <ac:chgData name="Михаил Попов" userId="1ff28dec684c2c56" providerId="LiveId" clId="{4909491A-6686-4433-A17B-FCD3422892E2}" dt="2020-11-19T21:03:08.992" v="416" actId="1076"/>
          <ac:picMkLst>
            <pc:docMk/>
            <pc:sldMk cId="1550499581" sldId="273"/>
            <ac:picMk id="4" creationId="{0778F8C3-3904-434D-A902-EA42B4DB45D2}"/>
          </ac:picMkLst>
        </pc:picChg>
      </pc:sldChg>
      <pc:sldChg chg="addSp modSp add del mod">
        <pc:chgData name="Михаил Попов" userId="1ff28dec684c2c56" providerId="LiveId" clId="{4909491A-6686-4433-A17B-FCD3422892E2}" dt="2020-11-20T14:10:24.170" v="4213" actId="1076"/>
        <pc:sldMkLst>
          <pc:docMk/>
          <pc:sldMk cId="736650746" sldId="274"/>
        </pc:sldMkLst>
        <pc:spChg chg="add mod">
          <ac:chgData name="Михаил Попов" userId="1ff28dec684c2c56" providerId="LiveId" clId="{4909491A-6686-4433-A17B-FCD3422892E2}" dt="2020-11-20T14:10:13.730" v="4210"/>
          <ac:spMkLst>
            <pc:docMk/>
            <pc:sldMk cId="736650746" sldId="274"/>
            <ac:spMk id="3" creationId="{0D4F6428-A713-4DEA-A7E0-D6CD5ED2807B}"/>
          </ac:spMkLst>
        </pc:spChg>
        <pc:picChg chg="mod">
          <ac:chgData name="Михаил Попов" userId="1ff28dec684c2c56" providerId="LiveId" clId="{4909491A-6686-4433-A17B-FCD3422892E2}" dt="2020-11-20T14:10:24.170" v="4213" actId="1076"/>
          <ac:picMkLst>
            <pc:docMk/>
            <pc:sldMk cId="736650746" sldId="274"/>
            <ac:picMk id="4" creationId="{FA549523-FBD3-4188-994E-E7D56804A23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8207293" sldId="274"/>
        </pc:sldMkLst>
      </pc:sldChg>
      <pc:sldChg chg="addSp modSp add del mod modAnim">
        <pc:chgData name="Михаил Попов" userId="1ff28dec684c2c56" providerId="LiveId" clId="{4909491A-6686-4433-A17B-FCD3422892E2}" dt="2020-11-20T14:29:38.957" v="4326"/>
        <pc:sldMkLst>
          <pc:docMk/>
          <pc:sldMk cId="4125381647" sldId="276"/>
        </pc:sldMkLst>
        <pc:spChg chg="add mod">
          <ac:chgData name="Михаил Попов" userId="1ff28dec684c2c56" providerId="LiveId" clId="{4909491A-6686-4433-A17B-FCD3422892E2}" dt="2020-11-20T14:27:05.482" v="4317" actId="20577"/>
          <ac:spMkLst>
            <pc:docMk/>
            <pc:sldMk cId="4125381647" sldId="276"/>
            <ac:spMk id="5" creationId="{AD8ECED4-1725-4855-A9F5-681E3434CCE9}"/>
          </ac:spMkLst>
        </pc:spChg>
        <pc:picChg chg="mod">
          <ac:chgData name="Михаил Попов" userId="1ff28dec684c2c56" providerId="LiveId" clId="{4909491A-6686-4433-A17B-FCD3422892E2}" dt="2020-11-20T14:29:32.388" v="4324"/>
          <ac:picMkLst>
            <pc:docMk/>
            <pc:sldMk cId="4125381647" sldId="276"/>
            <ac:picMk id="2" creationId="{EA81506D-CDC4-4B8D-B4B2-E267F052A28B}"/>
          </ac:picMkLst>
        </pc:picChg>
        <pc:picChg chg="add mod">
          <ac:chgData name="Михаил Попов" userId="1ff28dec684c2c56" providerId="LiveId" clId="{4909491A-6686-4433-A17B-FCD3422892E2}" dt="2020-11-20T14:29:36.249" v="4325"/>
          <ac:picMkLst>
            <pc:docMk/>
            <pc:sldMk cId="4125381647" sldId="276"/>
            <ac:picMk id="3" creationId="{98712D7F-6B8B-47A8-8463-5A659EFF26EB}"/>
          </ac:picMkLst>
        </pc:picChg>
        <pc:picChg chg="add mod">
          <ac:chgData name="Михаил Попов" userId="1ff28dec684c2c56" providerId="LiveId" clId="{4909491A-6686-4433-A17B-FCD3422892E2}" dt="2020-11-20T14:29:38.957" v="4326"/>
          <ac:picMkLst>
            <pc:docMk/>
            <pc:sldMk cId="4125381647" sldId="276"/>
            <ac:picMk id="4" creationId="{32AF6813-19C9-4A62-8279-557A871B05AD}"/>
          </ac:picMkLst>
        </pc:picChg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777188904" sldId="277"/>
        </pc:sldMkLst>
        <pc:picChg chg="del mod">
          <ac:chgData name="Михаил Попов" userId="1ff28dec684c2c56" providerId="LiveId" clId="{4909491A-6686-4433-A17B-FCD3422892E2}" dt="2020-11-20T14:17:35.800" v="4265" actId="21"/>
          <ac:picMkLst>
            <pc:docMk/>
            <pc:sldMk cId="777188904" sldId="277"/>
            <ac:picMk id="2" creationId="{82C16CE7-4DAE-4A6B-A3BE-E7D68994EE15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22636935" sldId="277"/>
        </pc:sldMkLst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3303608082" sldId="278"/>
        </pc:sldMkLst>
        <pc:picChg chg="del mod">
          <ac:chgData name="Михаил Попов" userId="1ff28dec684c2c56" providerId="LiveId" clId="{4909491A-6686-4433-A17B-FCD3422892E2}" dt="2020-11-20T14:18:19.783" v="4272" actId="21"/>
          <ac:picMkLst>
            <pc:docMk/>
            <pc:sldMk cId="3303608082" sldId="278"/>
            <ac:picMk id="2" creationId="{E7759C6B-24E5-43A8-8766-6C2A0759773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16575575" sldId="279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3814110685" sldId="279"/>
        </pc:sldMkLst>
      </pc:sldChg>
      <pc:sldChg chg="addSp modSp add del mod">
        <pc:chgData name="Михаил Попов" userId="1ff28dec684c2c56" providerId="LiveId" clId="{4909491A-6686-4433-A17B-FCD3422892E2}" dt="2020-11-19T20:43:31.625" v="209" actId="1076"/>
        <pc:sldMkLst>
          <pc:docMk/>
          <pc:sldMk cId="1394779097" sldId="281"/>
        </pc:sldMkLst>
        <pc:spChg chg="add mod">
          <ac:chgData name="Михаил Попов" userId="1ff28dec684c2c56" providerId="LiveId" clId="{4909491A-6686-4433-A17B-FCD3422892E2}" dt="2020-11-19T20:43:26.112" v="208" actId="20577"/>
          <ac:spMkLst>
            <pc:docMk/>
            <pc:sldMk cId="1394779097" sldId="281"/>
            <ac:spMk id="3" creationId="{B78BB2BB-7F4A-4E95-AED0-63ED33A2171F}"/>
          </ac:spMkLst>
        </pc:spChg>
        <pc:picChg chg="mod">
          <ac:chgData name="Михаил Попов" userId="1ff28dec684c2c56" providerId="LiveId" clId="{4909491A-6686-4433-A17B-FCD3422892E2}" dt="2020-11-19T20:43:31.625" v="209" actId="1076"/>
          <ac:picMkLst>
            <pc:docMk/>
            <pc:sldMk cId="1394779097" sldId="281"/>
            <ac:picMk id="4" creationId="{7EFA0315-6DA9-4741-BCD5-092A2D5D5F59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9043029" sldId="281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1949122381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267197453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10162742" sldId="283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2267364041" sldId="28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324416812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845063756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316745589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4286409453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69123292" sldId="28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65846422" sldId="28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83413146" sldId="28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149911924" sldId="290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817760916" sldId="292"/>
        </pc:sldMkLst>
      </pc:sldChg>
      <pc:sldChg chg="add del">
        <pc:chgData name="Михаил Попов" userId="1ff28dec684c2c56" providerId="LiveId" clId="{4909491A-6686-4433-A17B-FCD3422892E2}" dt="2020-11-19T20:41:52.305" v="123" actId="47"/>
        <pc:sldMkLst>
          <pc:docMk/>
          <pc:sldMk cId="2133049187" sldId="29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403298165" sldId="29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19707856" sldId="29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06957802" sldId="29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18869194" sldId="29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361102690" sldId="299"/>
        </pc:sldMkLst>
      </pc:sldChg>
      <pc:sldChg chg="modSp mod">
        <pc:chgData name="Михаил Попов" userId="1ff28dec684c2c56" providerId="LiveId" clId="{4909491A-6686-4433-A17B-FCD3422892E2}" dt="2020-11-19T16:43:55.491" v="9" actId="20577"/>
        <pc:sldMkLst>
          <pc:docMk/>
          <pc:sldMk cId="1796929494" sldId="312"/>
        </pc:sldMkLst>
        <pc:spChg chg="mod">
          <ac:chgData name="Михаил Попов" userId="1ff28dec684c2c56" providerId="LiveId" clId="{4909491A-6686-4433-A17B-FCD3422892E2}" dt="2020-11-19T16:43:55.491" v="9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4909491A-6686-4433-A17B-FCD3422892E2}" dt="2020-11-19T16:43:28.02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4909491A-6686-4433-A17B-FCD3422892E2}" dt="2020-11-20T16:01:57.838" v="4807" actId="20577"/>
        <pc:sldMkLst>
          <pc:docMk/>
          <pc:sldMk cId="1059343981" sldId="313"/>
        </pc:sldMkLst>
        <pc:spChg chg="mod">
          <ac:chgData name="Михаил Попов" userId="1ff28dec684c2c56" providerId="LiveId" clId="{4909491A-6686-4433-A17B-FCD3422892E2}" dt="2020-11-20T16:01:57.838" v="480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new mod ord modAnim">
        <pc:chgData name="Михаил Попов" userId="1ff28dec684c2c56" providerId="LiveId" clId="{4909491A-6686-4433-A17B-FCD3422892E2}" dt="2020-11-20T09:53:23.019" v="1186"/>
        <pc:sldMkLst>
          <pc:docMk/>
          <pc:sldMk cId="2308778208" sldId="314"/>
        </pc:sldMkLst>
        <pc:spChg chg="del">
          <ac:chgData name="Михаил Попов" userId="1ff28dec684c2c56" providerId="LiveId" clId="{4909491A-6686-4433-A17B-FCD3422892E2}" dt="2020-11-20T09:18:48.130" v="419" actId="478"/>
          <ac:spMkLst>
            <pc:docMk/>
            <pc:sldMk cId="2308778208" sldId="314"/>
            <ac:spMk id="2" creationId="{8353FA29-5102-4A2A-89E8-40D34920F751}"/>
          </ac:spMkLst>
        </pc:spChg>
        <pc:spChg chg="del">
          <ac:chgData name="Михаил Попов" userId="1ff28dec684c2c56" providerId="LiveId" clId="{4909491A-6686-4433-A17B-FCD3422892E2}" dt="2020-11-20T09:19:50.842" v="421" actId="478"/>
          <ac:spMkLst>
            <pc:docMk/>
            <pc:sldMk cId="2308778208" sldId="314"/>
            <ac:spMk id="3" creationId="{B0ACAFA6-7231-42E6-83D5-887C35882A84}"/>
          </ac:spMkLst>
        </pc:spChg>
        <pc:spChg chg="add del mod">
          <ac:chgData name="Михаил Попов" userId="1ff28dec684c2c56" providerId="LiveId" clId="{4909491A-6686-4433-A17B-FCD3422892E2}" dt="2020-11-20T09:19:48.530" v="420" actId="478"/>
          <ac:spMkLst>
            <pc:docMk/>
            <pc:sldMk cId="2308778208" sldId="314"/>
            <ac:spMk id="4" creationId="{BBB9B154-8885-4596-837E-7A5FE6E9317A}"/>
          </ac:spMkLst>
        </pc:spChg>
        <pc:spChg chg="add mod">
          <ac:chgData name="Михаил Попов" userId="1ff28dec684c2c56" providerId="LiveId" clId="{4909491A-6686-4433-A17B-FCD3422892E2}" dt="2020-11-20T09:20:22.684" v="485" actId="20577"/>
          <ac:spMkLst>
            <pc:docMk/>
            <pc:sldMk cId="2308778208" sldId="314"/>
            <ac:spMk id="5" creationId="{EB6DEE47-5E5D-4530-B99A-88F4758AFEF4}"/>
          </ac:spMkLst>
        </pc:spChg>
        <pc:spChg chg="add mod">
          <ac:chgData name="Михаил Попов" userId="1ff28dec684c2c56" providerId="LiveId" clId="{4909491A-6686-4433-A17B-FCD3422892E2}" dt="2020-11-20T09:46:01.841" v="1181" actId="20577"/>
          <ac:spMkLst>
            <pc:docMk/>
            <pc:sldMk cId="2308778208" sldId="314"/>
            <ac:spMk id="6" creationId="{F21F9F6C-9717-4094-A346-8BEEA370E8A5}"/>
          </ac:spMkLst>
        </pc:spChg>
        <pc:picChg chg="add mod">
          <ac:chgData name="Михаил Попов" userId="1ff28dec684c2c56" providerId="LiveId" clId="{4909491A-6686-4433-A17B-FCD3422892E2}" dt="2020-11-20T09:39:59.917" v="905" actId="1076"/>
          <ac:picMkLst>
            <pc:docMk/>
            <pc:sldMk cId="2308778208" sldId="314"/>
            <ac:picMk id="8" creationId="{8922103A-2A1D-4B62-8519-B6ED08846E38}"/>
          </ac:picMkLst>
        </pc:picChg>
      </pc:sldChg>
      <pc:sldChg chg="delSp modSp add mod delAnim modAnim">
        <pc:chgData name="Михаил Попов" userId="1ff28dec684c2c56" providerId="LiveId" clId="{4909491A-6686-4433-A17B-FCD3422892E2}" dt="2020-11-20T09:59:51.533" v="1600" actId="207"/>
        <pc:sldMkLst>
          <pc:docMk/>
          <pc:sldMk cId="1297211975" sldId="315"/>
        </pc:sldMkLst>
        <pc:spChg chg="mod">
          <ac:chgData name="Михаил Попов" userId="1ff28dec684c2c56" providerId="LiveId" clId="{4909491A-6686-4433-A17B-FCD3422892E2}" dt="2020-11-20T09:55:23.228" v="1226" actId="20577"/>
          <ac:spMkLst>
            <pc:docMk/>
            <pc:sldMk cId="1297211975" sldId="315"/>
            <ac:spMk id="5" creationId="{EB6DEE47-5E5D-4530-B99A-88F4758AFEF4}"/>
          </ac:spMkLst>
        </pc:spChg>
        <pc:spChg chg="mod">
          <ac:chgData name="Михаил Попов" userId="1ff28dec684c2c56" providerId="LiveId" clId="{4909491A-6686-4433-A17B-FCD3422892E2}" dt="2020-11-20T09:59:51.533" v="1600" actId="207"/>
          <ac:spMkLst>
            <pc:docMk/>
            <pc:sldMk cId="1297211975" sldId="315"/>
            <ac:spMk id="6" creationId="{F21F9F6C-9717-4094-A346-8BEEA370E8A5}"/>
          </ac:spMkLst>
        </pc:spChg>
        <pc:picChg chg="del">
          <ac:chgData name="Михаил Попов" userId="1ff28dec684c2c56" providerId="LiveId" clId="{4909491A-6686-4433-A17B-FCD3422892E2}" dt="2020-11-20T09:55:26.074" v="1227" actId="478"/>
          <ac:picMkLst>
            <pc:docMk/>
            <pc:sldMk cId="1297211975" sldId="315"/>
            <ac:picMk id="8" creationId="{8922103A-2A1D-4B62-8519-B6ED08846E38}"/>
          </ac:picMkLst>
        </pc:picChg>
      </pc:sldChg>
      <pc:sldChg chg="addSp delSp modSp add mod modAnim">
        <pc:chgData name="Михаил Попов" userId="1ff28dec684c2c56" providerId="LiveId" clId="{4909491A-6686-4433-A17B-FCD3422892E2}" dt="2020-11-20T10:25:04.104" v="2409" actId="207"/>
        <pc:sldMkLst>
          <pc:docMk/>
          <pc:sldMk cId="616810840" sldId="316"/>
        </pc:sldMkLst>
        <pc:spChg chg="mod">
          <ac:chgData name="Михаил Попов" userId="1ff28dec684c2c56" providerId="LiveId" clId="{4909491A-6686-4433-A17B-FCD3422892E2}" dt="2020-11-20T10:01:04.579" v="1628" actId="20577"/>
          <ac:spMkLst>
            <pc:docMk/>
            <pc:sldMk cId="616810840" sldId="316"/>
            <ac:spMk id="5" creationId="{A7496165-AAA7-47F8-ACEC-553156943405}"/>
          </ac:spMkLst>
        </pc:spChg>
        <pc:spChg chg="add mod">
          <ac:chgData name="Михаил Попов" userId="1ff28dec684c2c56" providerId="LiveId" clId="{4909491A-6686-4433-A17B-FCD3422892E2}" dt="2020-11-20T10:25:04.104" v="2409" actId="207"/>
          <ac:spMkLst>
            <pc:docMk/>
            <pc:sldMk cId="616810840" sldId="316"/>
            <ac:spMk id="6" creationId="{38B2E732-F453-4F2D-BEA5-1A2F3AC85D1D}"/>
          </ac:spMkLst>
        </pc:spChg>
        <pc:picChg chg="del">
          <ac:chgData name="Михаил Попов" userId="1ff28dec684c2c56" providerId="LiveId" clId="{4909491A-6686-4433-A17B-FCD3422892E2}" dt="2020-11-20T10:00:07.824" v="1603" actId="478"/>
          <ac:picMkLst>
            <pc:docMk/>
            <pc:sldMk cId="616810840" sldId="316"/>
            <ac:picMk id="2" creationId="{B908C8B7-3275-4F12-AF4D-810B2E0DE094}"/>
          </ac:picMkLst>
        </pc:picChg>
        <pc:picChg chg="del">
          <ac:chgData name="Михаил Попов" userId="1ff28dec684c2c56" providerId="LiveId" clId="{4909491A-6686-4433-A17B-FCD3422892E2}" dt="2020-11-20T10:00:07.256" v="1602" actId="478"/>
          <ac:picMkLst>
            <pc:docMk/>
            <pc:sldMk cId="616810840" sldId="316"/>
            <ac:picMk id="4" creationId="{4E6298E7-3833-49F4-8DCA-4F375B2427E3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851949621" sldId="316"/>
        </pc:sldMkLst>
      </pc:sldChg>
      <pc:sldChg chg="modSp add modAnim">
        <pc:chgData name="Михаил Попов" userId="1ff28dec684c2c56" providerId="LiveId" clId="{4909491A-6686-4433-A17B-FCD3422892E2}" dt="2020-11-20T11:08:55.859" v="2551" actId="400"/>
        <pc:sldMkLst>
          <pc:docMk/>
          <pc:sldMk cId="2771770956" sldId="317"/>
        </pc:sldMkLst>
        <pc:spChg chg="mod">
          <ac:chgData name="Михаил Попов" userId="1ff28dec684c2c56" providerId="LiveId" clId="{4909491A-6686-4433-A17B-FCD3422892E2}" dt="2020-11-20T11:08:55.859" v="2551" actId="400"/>
          <ac:spMkLst>
            <pc:docMk/>
            <pc:sldMk cId="2771770956" sldId="317"/>
            <ac:spMk id="6" creationId="{F21F9F6C-9717-4094-A346-8BEEA370E8A5}"/>
          </ac:spMkLst>
        </pc:sp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46956443" sldId="317"/>
        </pc:sldMkLst>
      </pc:sldChg>
      <pc:sldChg chg="addSp delSp modSp new mod ord modAnim">
        <pc:chgData name="Михаил Попов" userId="1ff28dec684c2c56" providerId="LiveId" clId="{4909491A-6686-4433-A17B-FCD3422892E2}" dt="2020-11-20T16:33:34.477" v="4816"/>
        <pc:sldMkLst>
          <pc:docMk/>
          <pc:sldMk cId="1250681534" sldId="318"/>
        </pc:sldMkLst>
        <pc:spChg chg="del">
          <ac:chgData name="Михаил Попов" userId="1ff28dec684c2c56" providerId="LiveId" clId="{4909491A-6686-4433-A17B-FCD3422892E2}" dt="2020-11-20T11:13:01.645" v="2557" actId="478"/>
          <ac:spMkLst>
            <pc:docMk/>
            <pc:sldMk cId="1250681534" sldId="318"/>
            <ac:spMk id="2" creationId="{B08D4664-BA47-4CA5-929E-DA9074329A74}"/>
          </ac:spMkLst>
        </pc:spChg>
        <pc:spChg chg="del">
          <ac:chgData name="Михаил Попов" userId="1ff28dec684c2c56" providerId="LiveId" clId="{4909491A-6686-4433-A17B-FCD3422892E2}" dt="2020-11-20T12:39:21.962" v="3142" actId="478"/>
          <ac:spMkLst>
            <pc:docMk/>
            <pc:sldMk cId="1250681534" sldId="318"/>
            <ac:spMk id="3" creationId="{62CF8849-A7AE-4256-95C6-80E6B53892AD}"/>
          </ac:spMkLst>
        </pc:spChg>
        <pc:spChg chg="add mod">
          <ac:chgData name="Михаил Попов" userId="1ff28dec684c2c56" providerId="LiveId" clId="{4909491A-6686-4433-A17B-FCD3422892E2}" dt="2020-11-20T11:13:09.593" v="2576" actId="20577"/>
          <ac:spMkLst>
            <pc:docMk/>
            <pc:sldMk cId="1250681534" sldId="318"/>
            <ac:spMk id="4" creationId="{5F800848-3511-40F8-8F98-6EF1E271147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7" creationId="{5FEC3A45-4D4F-4F70-BF7D-E7BF92F7F32E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8" creationId="{A59E0DC1-2C8D-4650-AD0C-F628110258C5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9" creationId="{FA8D55E6-3304-4C53-9275-7423BFB28FD3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0" creationId="{0FA5C6A5-7A0B-48D5-8E61-E4FB108E99D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1" creationId="{6EB9FA9C-3B8C-4208-9004-DADFAB61A7F9}"/>
          </ac:spMkLst>
        </pc:spChg>
        <pc:spChg chg="add mod">
          <ac:chgData name="Михаил Попов" userId="1ff28dec684c2c56" providerId="LiveId" clId="{4909491A-6686-4433-A17B-FCD3422892E2}" dt="2020-11-20T12:56:26.780" v="3300" actId="20577"/>
          <ac:spMkLst>
            <pc:docMk/>
            <pc:sldMk cId="1250681534" sldId="318"/>
            <ac:spMk id="13" creationId="{5BC4443B-D441-4310-BCE0-9122403337B6}"/>
          </ac:spMkLst>
        </pc:spChg>
        <pc:spChg chg="add mod">
          <ac:chgData name="Михаил Попов" userId="1ff28dec684c2c56" providerId="LiveId" clId="{4909491A-6686-4433-A17B-FCD3422892E2}" dt="2020-11-20T12:57:59.850" v="3333" actId="20577"/>
          <ac:spMkLst>
            <pc:docMk/>
            <pc:sldMk cId="1250681534" sldId="318"/>
            <ac:spMk id="14" creationId="{6D5035B7-BB67-4A9D-9374-A8CC273EE855}"/>
          </ac:spMkLst>
        </pc:spChg>
        <pc:spChg chg="add mod">
          <ac:chgData name="Михаил Попов" userId="1ff28dec684c2c56" providerId="LiveId" clId="{4909491A-6686-4433-A17B-FCD3422892E2}" dt="2020-11-20T12:59:35.481" v="3360" actId="20577"/>
          <ac:spMkLst>
            <pc:docMk/>
            <pc:sldMk cId="1250681534" sldId="318"/>
            <ac:spMk id="15" creationId="{045AB29F-7E89-40AC-AA16-D074190736F6}"/>
          </ac:spMkLst>
        </pc:spChg>
        <pc:spChg chg="add mod">
          <ac:chgData name="Михаил Попов" userId="1ff28dec684c2c56" providerId="LiveId" clId="{4909491A-6686-4433-A17B-FCD3422892E2}" dt="2020-11-20T14:04:50.810" v="4209" actId="20577"/>
          <ac:spMkLst>
            <pc:docMk/>
            <pc:sldMk cId="1250681534" sldId="318"/>
            <ac:spMk id="16" creationId="{B8F0DB26-0518-4D38-8490-F9EC5A0C49DB}"/>
          </ac:spMkLst>
        </pc:spChg>
        <pc:picChg chg="add mod">
          <ac:chgData name="Михаил Попов" userId="1ff28dec684c2c56" providerId="LiveId" clId="{4909491A-6686-4433-A17B-FCD3422892E2}" dt="2020-11-20T13:00:02.815" v="3378" actId="1035"/>
          <ac:picMkLst>
            <pc:docMk/>
            <pc:sldMk cId="1250681534" sldId="318"/>
            <ac:picMk id="6" creationId="{BC30968C-50DF-48AB-AACA-59940C20FBF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99801122" sldId="318"/>
        </pc:sldMkLst>
      </pc:sldChg>
      <pc:sldChg chg="new del">
        <pc:chgData name="Михаил Попов" userId="1ff28dec684c2c56" providerId="LiveId" clId="{4909491A-6686-4433-A17B-FCD3422892E2}" dt="2020-11-20T13:06:50.725" v="3380" actId="47"/>
        <pc:sldMkLst>
          <pc:docMk/>
          <pc:sldMk cId="2688421623" sldId="319"/>
        </pc:sldMkLst>
      </pc:sldChg>
      <pc:sldChg chg="delSp modSp add mod delAnim modAnim">
        <pc:chgData name="Михаил Попов" userId="1ff28dec684c2c56" providerId="LiveId" clId="{4909491A-6686-4433-A17B-FCD3422892E2}" dt="2020-11-20T14:16:01.550" v="4255"/>
        <pc:sldMkLst>
          <pc:docMk/>
          <pc:sldMk cId="3981197011" sldId="319"/>
        </pc:sldMkLst>
        <pc:spChg chg="mod">
          <ac:chgData name="Михаил Попов" userId="1ff28dec684c2c56" providerId="LiveId" clId="{4909491A-6686-4433-A17B-FCD3422892E2}" dt="2020-11-20T13:19:17.732" v="3457" actId="14100"/>
          <ac:spMkLst>
            <pc:docMk/>
            <pc:sldMk cId="3981197011" sldId="319"/>
            <ac:spMk id="3" creationId="{646C2AA3-CB68-4ADB-B717-3EDFD22754BA}"/>
          </ac:spMkLst>
        </pc:spChg>
        <pc:spChg chg="mod">
          <ac:chgData name="Михаил Попов" userId="1ff28dec684c2c56" providerId="LiveId" clId="{4909491A-6686-4433-A17B-FCD3422892E2}" dt="2020-11-20T14:15:49.885" v="4254" actId="20577"/>
          <ac:spMkLst>
            <pc:docMk/>
            <pc:sldMk cId="3981197011" sldId="319"/>
            <ac:spMk id="5" creationId="{C1569B70-9587-4D94-AD6C-C9AE41F1969F}"/>
          </ac:spMkLst>
        </pc:spChg>
        <pc:picChg chg="del">
          <ac:chgData name="Михаил Попов" userId="1ff28dec684c2c56" providerId="LiveId" clId="{4909491A-6686-4433-A17B-FCD3422892E2}" dt="2020-11-20T13:07:04.434" v="3410" actId="478"/>
          <ac:picMkLst>
            <pc:docMk/>
            <pc:sldMk cId="3981197011" sldId="319"/>
            <ac:picMk id="6" creationId="{CD64FEE7-01BC-46CA-8EF9-D43572FFC1D1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591229152" sldId="320"/>
        </pc:sldMkLst>
      </pc:sldChg>
      <pc:sldChg chg="addSp delSp modSp add mod ord modAnim">
        <pc:chgData name="Михаил Попов" userId="1ff28dec684c2c56" providerId="LiveId" clId="{4909491A-6686-4433-A17B-FCD3422892E2}" dt="2020-11-20T15:38:28.634" v="4372"/>
        <pc:sldMkLst>
          <pc:docMk/>
          <pc:sldMk cId="3157001789" sldId="320"/>
        </pc:sldMkLst>
        <pc:spChg chg="mod">
          <ac:chgData name="Михаил Попов" userId="1ff28dec684c2c56" providerId="LiveId" clId="{4909491A-6686-4433-A17B-FCD3422892E2}" dt="2020-11-20T13:48:39.539" v="3985" actId="20577"/>
          <ac:spMkLst>
            <pc:docMk/>
            <pc:sldMk cId="3157001789" sldId="320"/>
            <ac:spMk id="3" creationId="{8DB7B00F-6824-4194-A49F-C1C6946EFDBC}"/>
          </ac:spMkLst>
        </pc:spChg>
        <pc:spChg chg="add mod">
          <ac:chgData name="Михаил Попов" userId="1ff28dec684c2c56" providerId="LiveId" clId="{4909491A-6686-4433-A17B-FCD3422892E2}" dt="2020-11-20T13:52:13.279" v="4173" actId="207"/>
          <ac:spMkLst>
            <pc:docMk/>
            <pc:sldMk cId="3157001789" sldId="320"/>
            <ac:spMk id="5" creationId="{E62D3E36-69DD-408B-8AE9-64A3BDDF1B35}"/>
          </ac:spMkLst>
        </pc:spChg>
        <pc:picChg chg="del">
          <ac:chgData name="Михаил Попов" userId="1ff28dec684c2c56" providerId="LiveId" clId="{4909491A-6686-4433-A17B-FCD3422892E2}" dt="2020-11-20T13:47:15.807" v="3963" actId="478"/>
          <ac:picMkLst>
            <pc:docMk/>
            <pc:sldMk cId="3157001789" sldId="320"/>
            <ac:picMk id="4" creationId="{0778F8C3-3904-434D-A902-EA42B4DB45D2}"/>
          </ac:picMkLst>
        </pc:picChg>
      </pc:sldChg>
      <pc:sldChg chg="addSp delSp modSp add mod ord delAnim modAnim">
        <pc:chgData name="Михаил Попов" userId="1ff28dec684c2c56" providerId="LiveId" clId="{4909491A-6686-4433-A17B-FCD3422892E2}" dt="2020-11-20T15:44:13.862" v="4720" actId="20577"/>
        <pc:sldMkLst>
          <pc:docMk/>
          <pc:sldMk cId="1467312145" sldId="321"/>
        </pc:sldMkLst>
        <pc:spChg chg="mod">
          <ac:chgData name="Михаил Попов" userId="1ff28dec684c2c56" providerId="LiveId" clId="{4909491A-6686-4433-A17B-FCD3422892E2}" dt="2020-11-20T15:38:16.206" v="4368" actId="20577"/>
          <ac:spMkLst>
            <pc:docMk/>
            <pc:sldMk cId="1467312145" sldId="321"/>
            <ac:spMk id="5" creationId="{AD8ECED4-1725-4855-A9F5-681E3434CCE9}"/>
          </ac:spMkLst>
        </pc:spChg>
        <pc:spChg chg="add mod">
          <ac:chgData name="Михаил Попов" userId="1ff28dec684c2c56" providerId="LiveId" clId="{4909491A-6686-4433-A17B-FCD3422892E2}" dt="2020-11-20T15:44:13.862" v="4720" actId="20577"/>
          <ac:spMkLst>
            <pc:docMk/>
            <pc:sldMk cId="1467312145" sldId="321"/>
            <ac:spMk id="6" creationId="{98937991-3AE1-4A78-880D-C5CF45C70725}"/>
          </ac:spMkLst>
        </pc:sp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2" creationId="{EA81506D-CDC4-4B8D-B4B2-E267F052A28B}"/>
          </ac:picMkLst>
        </pc:pic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3" creationId="{98712D7F-6B8B-47A8-8463-5A659EFF26EB}"/>
          </ac:picMkLst>
        </pc:picChg>
        <pc:picChg chg="del">
          <ac:chgData name="Михаил Попов" userId="1ff28dec684c2c56" providerId="LiveId" clId="{4909491A-6686-4433-A17B-FCD3422892E2}" dt="2020-11-20T14:50:56.062" v="4338" actId="478"/>
          <ac:picMkLst>
            <pc:docMk/>
            <pc:sldMk cId="1467312145" sldId="321"/>
            <ac:picMk id="4" creationId="{32AF6813-19C9-4A62-8279-557A871B05A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452191243" sldId="321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30371065" sldId="32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02488251" sldId="32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121989755" sldId="324"/>
        </pc:sldMkLst>
      </pc:sldChg>
    </pc:docChg>
  </pc:docChgLst>
  <pc:docChgLst>
    <pc:chgData name="Михаил Попов" userId="1ff28dec684c2c56" providerId="LiveId" clId="{53FF77BC-363D-497F-9ACB-99097350CEA7}"/>
    <pc:docChg chg="undo redo custSel addSld delSld modSld sldOrd">
      <pc:chgData name="Михаил Попов" userId="1ff28dec684c2c56" providerId="LiveId" clId="{53FF77BC-363D-497F-9ACB-99097350CEA7}" dt="2020-12-05T18:03:29.189" v="19727" actId="20577"/>
      <pc:docMkLst>
        <pc:docMk/>
      </pc:docMkLst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663841574" sldId="256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686676307" sldId="257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433470734" sldId="25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4053778821" sldId="259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955074683" sldId="260"/>
        </pc:sldMkLst>
      </pc:sldChg>
      <pc:sldChg chg="add del">
        <pc:chgData name="Михаил Попов" userId="1ff28dec684c2c56" providerId="LiveId" clId="{53FF77BC-363D-497F-9ACB-99097350CEA7}" dt="2020-12-02T23:00:19.216" v="17121"/>
        <pc:sldMkLst>
          <pc:docMk/>
          <pc:sldMk cId="1403298165" sldId="26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356266991" sldId="26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338882555" sldId="26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361350740" sldId="26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7234876" sldId="26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23714945" sldId="266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04109022" sldId="267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05124854" sldId="26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330916322" sldId="269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842255456" sldId="27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66028004" sldId="27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492153862" sldId="27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04863577" sldId="27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78173008" sldId="27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570865166" sldId="276"/>
        </pc:sldMkLst>
      </pc:sldChg>
      <pc:sldChg chg="add del">
        <pc:chgData name="Михаил Попов" userId="1ff28dec684c2c56" providerId="LiveId" clId="{53FF77BC-363D-497F-9ACB-99097350CEA7}" dt="2020-12-02T23:02:03.561" v="17123"/>
        <pc:sldMkLst>
          <pc:docMk/>
          <pc:sldMk cId="1394779097" sldId="28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47570627" sldId="28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09248631" sldId="289"/>
        </pc:sldMkLst>
      </pc:sldChg>
      <pc:sldChg chg="add del">
        <pc:chgData name="Михаил Попов" userId="1ff28dec684c2c56" providerId="LiveId" clId="{53FF77BC-363D-497F-9ACB-99097350CEA7}" dt="2020-12-02T23:01:35.448" v="17122"/>
        <pc:sldMkLst>
          <pc:docMk/>
          <pc:sldMk cId="2133049187" sldId="29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177944726" sldId="29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023151795" sldId="29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359959010" sldId="296"/>
        </pc:sldMkLst>
      </pc:sldChg>
      <pc:sldChg chg="modSp mod">
        <pc:chgData name="Михаил Попов" userId="1ff28dec684c2c56" providerId="LiveId" clId="{53FF77BC-363D-497F-9ACB-99097350CEA7}" dt="2020-12-01T15:26:28.515" v="35" actId="20577"/>
        <pc:sldMkLst>
          <pc:docMk/>
          <pc:sldMk cId="1796929494" sldId="312"/>
        </pc:sldMkLst>
        <pc:spChg chg="mod">
          <ac:chgData name="Михаил Попов" userId="1ff28dec684c2c56" providerId="LiveId" clId="{53FF77BC-363D-497F-9ACB-99097350CEA7}" dt="2020-12-01T15:26:28.515" v="35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3FF77BC-363D-497F-9ACB-99097350CEA7}" dt="2020-12-01T15:26:15.302" v="2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53FF77BC-363D-497F-9ACB-99097350CEA7}" dt="2020-12-04T10:41:52.734" v="18787" actId="20577"/>
        <pc:sldMkLst>
          <pc:docMk/>
          <pc:sldMk cId="1059343981" sldId="313"/>
        </pc:sldMkLst>
        <pc:spChg chg="mod">
          <ac:chgData name="Михаил Попов" userId="1ff28dec684c2c56" providerId="LiveId" clId="{53FF77BC-363D-497F-9ACB-99097350CEA7}" dt="2020-12-04T10:41:52.734" v="1878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new del mod">
        <pc:chgData name="Михаил Попов" userId="1ff28dec684c2c56" providerId="LiveId" clId="{53FF77BC-363D-497F-9ACB-99097350CEA7}" dt="2020-12-02T12:31:02.804" v="2086" actId="47"/>
        <pc:sldMkLst>
          <pc:docMk/>
          <pc:sldMk cId="4029323559" sldId="314"/>
        </pc:sldMkLst>
        <pc:spChg chg="del">
          <ac:chgData name="Михаил Попов" userId="1ff28dec684c2c56" providerId="LiveId" clId="{53FF77BC-363D-497F-9ACB-99097350CEA7}" dt="2020-12-01T15:27:26.270" v="39" actId="478"/>
          <ac:spMkLst>
            <pc:docMk/>
            <pc:sldMk cId="4029323559" sldId="314"/>
            <ac:spMk id="2" creationId="{0ADA0459-CC00-4C30-8CF5-7995A8A5CE93}"/>
          </ac:spMkLst>
        </pc:spChg>
        <pc:spChg chg="del">
          <ac:chgData name="Михаил Попов" userId="1ff28dec684c2c56" providerId="LiveId" clId="{53FF77BC-363D-497F-9ACB-99097350CEA7}" dt="2020-12-01T15:27:25.318" v="38" actId="478"/>
          <ac:spMkLst>
            <pc:docMk/>
            <pc:sldMk cId="4029323559" sldId="314"/>
            <ac:spMk id="3" creationId="{3E13B1BC-395E-412B-BBC3-EB0F003FC268}"/>
          </ac:spMkLst>
        </pc:spChg>
        <pc:picChg chg="add">
          <ac:chgData name="Михаил Попов" userId="1ff28dec684c2c56" providerId="LiveId" clId="{53FF77BC-363D-497F-9ACB-99097350CEA7}" dt="2020-12-01T15:27:50.611" v="60" actId="22"/>
          <ac:picMkLst>
            <pc:docMk/>
            <pc:sldMk cId="4029323559" sldId="314"/>
            <ac:picMk id="5" creationId="{D2E5C7E3-1C67-4911-A68C-E93D91EBFF28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2T12:22:51.643" v="1424" actId="47"/>
        <pc:sldMkLst>
          <pc:docMk/>
          <pc:sldMk cId="3232627495" sldId="315"/>
        </pc:sldMkLst>
        <pc:picChg chg="add">
          <ac:chgData name="Михаил Попов" userId="1ff28dec684c2c56" providerId="LiveId" clId="{53FF77BC-363D-497F-9ACB-99097350CEA7}" dt="2020-12-01T15:28:09.187" v="61" actId="22"/>
          <ac:picMkLst>
            <pc:docMk/>
            <pc:sldMk cId="3232627495" sldId="315"/>
            <ac:picMk id="3" creationId="{45D3D2C3-09F6-4AEC-87E1-BD0BAD4C4124}"/>
          </ac:picMkLst>
        </pc:picChg>
        <pc:picChg chg="add del mod modCrop">
          <ac:chgData name="Михаил Попов" userId="1ff28dec684c2c56" providerId="LiveId" clId="{53FF77BC-363D-497F-9ACB-99097350CEA7}" dt="2020-12-02T08:06:34.064" v="367" actId="21"/>
          <ac:picMkLst>
            <pc:docMk/>
            <pc:sldMk cId="3232627495" sldId="315"/>
            <ac:picMk id="4" creationId="{D8043C3A-0C49-42FB-BA15-14E3A260B6E6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616810840" sldId="316"/>
        </pc:sldMkLst>
      </pc:sldChg>
      <pc:sldChg chg="addSp add del mod">
        <pc:chgData name="Михаил Попов" userId="1ff28dec684c2c56" providerId="LiveId" clId="{53FF77BC-363D-497F-9ACB-99097350CEA7}" dt="2020-12-02T12:22:46.164" v="1423" actId="47"/>
        <pc:sldMkLst>
          <pc:docMk/>
          <pc:sldMk cId="2639992797" sldId="316"/>
        </pc:sldMkLst>
        <pc:picChg chg="add">
          <ac:chgData name="Михаил Попов" userId="1ff28dec684c2c56" providerId="LiveId" clId="{53FF77BC-363D-497F-9ACB-99097350CEA7}" dt="2020-12-01T15:28:48.867" v="62" actId="22"/>
          <ac:picMkLst>
            <pc:docMk/>
            <pc:sldMk cId="2639992797" sldId="316"/>
            <ac:picMk id="3" creationId="{BC7E7DB8-797A-4FF9-8C5F-6AFC3DC76FC2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86418372" sldId="317"/>
        </pc:sldMkLst>
      </pc:sldChg>
      <pc:sldChg chg="addSp add del mod">
        <pc:chgData name="Михаил Попов" userId="1ff28dec684c2c56" providerId="LiveId" clId="{53FF77BC-363D-497F-9ACB-99097350CEA7}" dt="2020-12-02T12:22:36.832" v="1422" actId="47"/>
        <pc:sldMkLst>
          <pc:docMk/>
          <pc:sldMk cId="2983431532" sldId="317"/>
        </pc:sldMkLst>
        <pc:picChg chg="add">
          <ac:chgData name="Михаил Попов" userId="1ff28dec684c2c56" providerId="LiveId" clId="{53FF77BC-363D-497F-9ACB-99097350CEA7}" dt="2020-12-01T15:29:20.316" v="63" actId="22"/>
          <ac:picMkLst>
            <pc:docMk/>
            <pc:sldMk cId="2983431532" sldId="317"/>
            <ac:picMk id="3" creationId="{B68C4E3E-A408-4CDB-9197-57454D7D9841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979750767" sldId="318"/>
        </pc:sldMkLst>
      </pc:sldChg>
      <pc:sldChg chg="addSp add del mod">
        <pc:chgData name="Михаил Попов" userId="1ff28dec684c2c56" providerId="LiveId" clId="{53FF77BC-363D-497F-9ACB-99097350CEA7}" dt="2020-12-02T23:17:47.906" v="17759" actId="47"/>
        <pc:sldMkLst>
          <pc:docMk/>
          <pc:sldMk cId="1975435333" sldId="318"/>
        </pc:sldMkLst>
        <pc:picChg chg="add">
          <ac:chgData name="Михаил Попов" userId="1ff28dec684c2c56" providerId="LiveId" clId="{53FF77BC-363D-497F-9ACB-99097350CEA7}" dt="2020-12-01T15:29:44.324" v="64" actId="22"/>
          <ac:picMkLst>
            <pc:docMk/>
            <pc:sldMk cId="1975435333" sldId="318"/>
            <ac:picMk id="3" creationId="{E268DC15-E509-4A18-8B3F-37B758C874D0}"/>
          </ac:picMkLst>
        </pc:picChg>
      </pc:sldChg>
      <pc:sldChg chg="addSp add del mod">
        <pc:chgData name="Михаил Попов" userId="1ff28dec684c2c56" providerId="LiveId" clId="{53FF77BC-363D-497F-9ACB-99097350CEA7}" dt="2020-12-02T12:44:44.869" v="2910" actId="47"/>
        <pc:sldMkLst>
          <pc:docMk/>
          <pc:sldMk cId="1501188890" sldId="319"/>
        </pc:sldMkLst>
        <pc:picChg chg="add">
          <ac:chgData name="Михаил Попов" userId="1ff28dec684c2c56" providerId="LiveId" clId="{53FF77BC-363D-497F-9ACB-99097350CEA7}" dt="2020-12-01T15:30:20.291" v="65" actId="22"/>
          <ac:picMkLst>
            <pc:docMk/>
            <pc:sldMk cId="1501188890" sldId="319"/>
            <ac:picMk id="3" creationId="{055450FE-D161-418E-AC1A-29571AE11E03}"/>
          </ac:picMkLst>
        </pc:picChg>
      </pc:sldChg>
      <pc:sldChg chg="addSp add del mod ord">
        <pc:chgData name="Михаил Попов" userId="1ff28dec684c2c56" providerId="LiveId" clId="{53FF77BC-363D-497F-9ACB-99097350CEA7}" dt="2020-12-02T12:59:43.445" v="3661" actId="47"/>
        <pc:sldMkLst>
          <pc:docMk/>
          <pc:sldMk cId="187582084" sldId="320"/>
        </pc:sldMkLst>
        <pc:picChg chg="add">
          <ac:chgData name="Михаил Попов" userId="1ff28dec684c2c56" providerId="LiveId" clId="{53FF77BC-363D-497F-9ACB-99097350CEA7}" dt="2020-12-01T15:30:38.756" v="66" actId="22"/>
          <ac:picMkLst>
            <pc:docMk/>
            <pc:sldMk cId="187582084" sldId="320"/>
            <ac:picMk id="3" creationId="{BDF45548-81B4-4198-BF05-9F2A8112C4F2}"/>
          </ac:picMkLst>
        </pc:picChg>
      </pc:sldChg>
      <pc:sldChg chg="addSp add del mod">
        <pc:chgData name="Михаил Попов" userId="1ff28dec684c2c56" providerId="LiveId" clId="{53FF77BC-363D-497F-9ACB-99097350CEA7}" dt="2020-12-02T13:07:32.675" v="4087" actId="47"/>
        <pc:sldMkLst>
          <pc:docMk/>
          <pc:sldMk cId="3837026823" sldId="321"/>
        </pc:sldMkLst>
        <pc:picChg chg="add">
          <ac:chgData name="Михаил Попов" userId="1ff28dec684c2c56" providerId="LiveId" clId="{53FF77BC-363D-497F-9ACB-99097350CEA7}" dt="2020-12-01T15:31:00.395" v="67" actId="22"/>
          <ac:picMkLst>
            <pc:docMk/>
            <pc:sldMk cId="3837026823" sldId="321"/>
            <ac:picMk id="3" creationId="{D22E3895-CC08-4EC2-9CD2-BD53C68EFC8F}"/>
          </ac:picMkLst>
        </pc:picChg>
      </pc:sldChg>
      <pc:sldChg chg="addSp add del mod">
        <pc:chgData name="Михаил Попов" userId="1ff28dec684c2c56" providerId="LiveId" clId="{53FF77BC-363D-497F-9ACB-99097350CEA7}" dt="2020-12-02T22:45:13.589" v="16995" actId="47"/>
        <pc:sldMkLst>
          <pc:docMk/>
          <pc:sldMk cId="63562461" sldId="322"/>
        </pc:sldMkLst>
        <pc:picChg chg="add">
          <ac:chgData name="Михаил Попов" userId="1ff28dec684c2c56" providerId="LiveId" clId="{53FF77BC-363D-497F-9ACB-99097350CEA7}" dt="2020-12-01T15:31:27.515" v="68" actId="22"/>
          <ac:picMkLst>
            <pc:docMk/>
            <pc:sldMk cId="63562461" sldId="322"/>
            <ac:picMk id="3" creationId="{96E74856-FC28-4A44-A3B8-11091888E247}"/>
          </ac:picMkLst>
        </pc:picChg>
      </pc:sldChg>
      <pc:sldChg chg="addSp delSp add del mod">
        <pc:chgData name="Михаил Попов" userId="1ff28dec684c2c56" providerId="LiveId" clId="{53FF77BC-363D-497F-9ACB-99097350CEA7}" dt="2020-12-02T13:25:43.606" v="5143" actId="47"/>
        <pc:sldMkLst>
          <pc:docMk/>
          <pc:sldMk cId="3636696257" sldId="323"/>
        </pc:sldMkLst>
        <pc:picChg chg="add del">
          <ac:chgData name="Михаил Попов" userId="1ff28dec684c2c56" providerId="LiveId" clId="{53FF77BC-363D-497F-9ACB-99097350CEA7}" dt="2020-12-01T15:32:20.661" v="70" actId="478"/>
          <ac:picMkLst>
            <pc:docMk/>
            <pc:sldMk cId="3636696257" sldId="323"/>
            <ac:picMk id="3" creationId="{44C8A065-3AEE-4470-A044-464CBC3A1E15}"/>
          </ac:picMkLst>
        </pc:picChg>
        <pc:picChg chg="add">
          <ac:chgData name="Михаил Попов" userId="1ff28dec684c2c56" providerId="LiveId" clId="{53FF77BC-363D-497F-9ACB-99097350CEA7}" dt="2020-12-01T15:32:21.083" v="71" actId="22"/>
          <ac:picMkLst>
            <pc:docMk/>
            <pc:sldMk cId="3636696257" sldId="323"/>
            <ac:picMk id="5" creationId="{1195666F-66A6-48C4-96EA-FC8A89C0D27C}"/>
          </ac:picMkLst>
        </pc:picChg>
      </pc:sldChg>
      <pc:sldChg chg="addSp add del mod">
        <pc:chgData name="Михаил Попов" userId="1ff28dec684c2c56" providerId="LiveId" clId="{53FF77BC-363D-497F-9ACB-99097350CEA7}" dt="2020-12-02T13:32:08.112" v="5440" actId="47"/>
        <pc:sldMkLst>
          <pc:docMk/>
          <pc:sldMk cId="1251171940" sldId="324"/>
        </pc:sldMkLst>
        <pc:picChg chg="add">
          <ac:chgData name="Михаил Попов" userId="1ff28dec684c2c56" providerId="LiveId" clId="{53FF77BC-363D-497F-9ACB-99097350CEA7}" dt="2020-12-01T15:32:39.811" v="72" actId="22"/>
          <ac:picMkLst>
            <pc:docMk/>
            <pc:sldMk cId="1251171940" sldId="324"/>
            <ac:picMk id="3" creationId="{9E189E8E-9DD2-4852-B453-C929EB08758B}"/>
          </ac:picMkLst>
        </pc:picChg>
      </pc:sldChg>
      <pc:sldChg chg="addSp add del mod">
        <pc:chgData name="Михаил Попов" userId="1ff28dec684c2c56" providerId="LiveId" clId="{53FF77BC-363D-497F-9ACB-99097350CEA7}" dt="2020-12-02T13:41:16.995" v="6125" actId="47"/>
        <pc:sldMkLst>
          <pc:docMk/>
          <pc:sldMk cId="1931219050" sldId="325"/>
        </pc:sldMkLst>
        <pc:picChg chg="add">
          <ac:chgData name="Михаил Попов" userId="1ff28dec684c2c56" providerId="LiveId" clId="{53FF77BC-363D-497F-9ACB-99097350CEA7}" dt="2020-12-01T15:33:13.435" v="73" actId="22"/>
          <ac:picMkLst>
            <pc:docMk/>
            <pc:sldMk cId="1931219050" sldId="325"/>
            <ac:picMk id="3" creationId="{A9891734-163C-4970-B20F-0A9166360CE8}"/>
          </ac:picMkLst>
        </pc:picChg>
      </pc:sldChg>
      <pc:sldChg chg="addSp add del mod">
        <pc:chgData name="Михаил Попов" userId="1ff28dec684c2c56" providerId="LiveId" clId="{53FF77BC-363D-497F-9ACB-99097350CEA7}" dt="2020-12-02T13:47:00.419" v="6706" actId="47"/>
        <pc:sldMkLst>
          <pc:docMk/>
          <pc:sldMk cId="509481748" sldId="326"/>
        </pc:sldMkLst>
        <pc:picChg chg="add">
          <ac:chgData name="Михаил Попов" userId="1ff28dec684c2c56" providerId="LiveId" clId="{53FF77BC-363D-497F-9ACB-99097350CEA7}" dt="2020-12-01T15:33:33.691" v="74" actId="22"/>
          <ac:picMkLst>
            <pc:docMk/>
            <pc:sldMk cId="509481748" sldId="326"/>
            <ac:picMk id="3" creationId="{1D5A0D33-EB9B-4DE9-AE2F-E6D13DBBB127}"/>
          </ac:picMkLst>
        </pc:picChg>
      </pc:sldChg>
      <pc:sldChg chg="addSp add del mod">
        <pc:chgData name="Михаил Попов" userId="1ff28dec684c2c56" providerId="LiveId" clId="{53FF77BC-363D-497F-9ACB-99097350CEA7}" dt="2020-12-02T14:01:39.801" v="7401" actId="47"/>
        <pc:sldMkLst>
          <pc:docMk/>
          <pc:sldMk cId="3900956994" sldId="327"/>
        </pc:sldMkLst>
        <pc:picChg chg="add">
          <ac:chgData name="Михаил Попов" userId="1ff28dec684c2c56" providerId="LiveId" clId="{53FF77BC-363D-497F-9ACB-99097350CEA7}" dt="2020-12-01T15:34:18.450" v="75" actId="22"/>
          <ac:picMkLst>
            <pc:docMk/>
            <pc:sldMk cId="3900956994" sldId="327"/>
            <ac:picMk id="3" creationId="{2B922CC9-1ABA-4FE6-8105-C73BE5BF73B9}"/>
          </ac:picMkLst>
        </pc:picChg>
      </pc:sldChg>
      <pc:sldChg chg="addSp add del mod">
        <pc:chgData name="Михаил Попов" userId="1ff28dec684c2c56" providerId="LiveId" clId="{53FF77BC-363D-497F-9ACB-99097350CEA7}" dt="2020-12-02T16:02:01.605" v="7613" actId="47"/>
        <pc:sldMkLst>
          <pc:docMk/>
          <pc:sldMk cId="2205137768" sldId="328"/>
        </pc:sldMkLst>
        <pc:picChg chg="add">
          <ac:chgData name="Михаил Попов" userId="1ff28dec684c2c56" providerId="LiveId" clId="{53FF77BC-363D-497F-9ACB-99097350CEA7}" dt="2020-12-01T15:34:55.771" v="76" actId="22"/>
          <ac:picMkLst>
            <pc:docMk/>
            <pc:sldMk cId="2205137768" sldId="328"/>
            <ac:picMk id="3" creationId="{231E0BD0-5BE2-49BE-BC28-6F823D7DC221}"/>
          </ac:picMkLst>
        </pc:picChg>
      </pc:sldChg>
      <pc:sldChg chg="addSp add del mod">
        <pc:chgData name="Михаил Попов" userId="1ff28dec684c2c56" providerId="LiveId" clId="{53FF77BC-363D-497F-9ACB-99097350CEA7}" dt="2020-12-02T16:07:26.704" v="7745" actId="47"/>
        <pc:sldMkLst>
          <pc:docMk/>
          <pc:sldMk cId="1236928818" sldId="329"/>
        </pc:sldMkLst>
        <pc:picChg chg="add">
          <ac:chgData name="Михаил Попов" userId="1ff28dec684c2c56" providerId="LiveId" clId="{53FF77BC-363D-497F-9ACB-99097350CEA7}" dt="2020-12-01T15:35:16.899" v="77" actId="22"/>
          <ac:picMkLst>
            <pc:docMk/>
            <pc:sldMk cId="1236928818" sldId="329"/>
            <ac:picMk id="3" creationId="{465F5704-9DE8-4F6D-BE68-DA8B61BD2ED8}"/>
          </ac:picMkLst>
        </pc:picChg>
      </pc:sldChg>
      <pc:sldChg chg="addSp add del mod">
        <pc:chgData name="Михаил Попов" userId="1ff28dec684c2c56" providerId="LiveId" clId="{53FF77BC-363D-497F-9ACB-99097350CEA7}" dt="2020-12-02T16:21:52.584" v="8010" actId="47"/>
        <pc:sldMkLst>
          <pc:docMk/>
          <pc:sldMk cId="4026314547" sldId="330"/>
        </pc:sldMkLst>
        <pc:picChg chg="add">
          <ac:chgData name="Михаил Попов" userId="1ff28dec684c2c56" providerId="LiveId" clId="{53FF77BC-363D-497F-9ACB-99097350CEA7}" dt="2020-12-01T15:35:37.940" v="78" actId="22"/>
          <ac:picMkLst>
            <pc:docMk/>
            <pc:sldMk cId="4026314547" sldId="330"/>
            <ac:picMk id="3" creationId="{8418C962-AE30-4E84-AA7C-8295075A3C8D}"/>
          </ac:picMkLst>
        </pc:picChg>
      </pc:sldChg>
      <pc:sldChg chg="addSp add del mod">
        <pc:chgData name="Михаил Попов" userId="1ff28dec684c2c56" providerId="LiveId" clId="{53FF77BC-363D-497F-9ACB-99097350CEA7}" dt="2020-12-02T16:45:07.187" v="8829" actId="47"/>
        <pc:sldMkLst>
          <pc:docMk/>
          <pc:sldMk cId="3362296511" sldId="331"/>
        </pc:sldMkLst>
        <pc:picChg chg="add">
          <ac:chgData name="Михаил Попов" userId="1ff28dec684c2c56" providerId="LiveId" clId="{53FF77BC-363D-497F-9ACB-99097350CEA7}" dt="2020-12-01T15:36:29.604" v="79" actId="22"/>
          <ac:picMkLst>
            <pc:docMk/>
            <pc:sldMk cId="3362296511" sldId="331"/>
            <ac:picMk id="3" creationId="{0B9DDCF3-5701-4FC4-9112-E9D5319D25C1}"/>
          </ac:picMkLst>
        </pc:picChg>
      </pc:sldChg>
      <pc:sldChg chg="addSp add del mod">
        <pc:chgData name="Михаил Попов" userId="1ff28dec684c2c56" providerId="LiveId" clId="{53FF77BC-363D-497F-9ACB-99097350CEA7}" dt="2020-12-02T17:01:01.913" v="9816" actId="47"/>
        <pc:sldMkLst>
          <pc:docMk/>
          <pc:sldMk cId="2264112244" sldId="332"/>
        </pc:sldMkLst>
        <pc:picChg chg="add">
          <ac:chgData name="Михаил Попов" userId="1ff28dec684c2c56" providerId="LiveId" clId="{53FF77BC-363D-497F-9ACB-99097350CEA7}" dt="2020-12-01T15:37:18.452" v="80" actId="22"/>
          <ac:picMkLst>
            <pc:docMk/>
            <pc:sldMk cId="2264112244" sldId="332"/>
            <ac:picMk id="3" creationId="{0802DFD7-7251-4BE3-A95E-E1A09913A389}"/>
          </ac:picMkLst>
        </pc:picChg>
      </pc:sldChg>
      <pc:sldChg chg="addSp add del mod">
        <pc:chgData name="Михаил Попов" userId="1ff28dec684c2c56" providerId="LiveId" clId="{53FF77BC-363D-497F-9ACB-99097350CEA7}" dt="2020-12-02T17:09:08.401" v="10035" actId="47"/>
        <pc:sldMkLst>
          <pc:docMk/>
          <pc:sldMk cId="159773974" sldId="333"/>
        </pc:sldMkLst>
        <pc:picChg chg="add">
          <ac:chgData name="Михаил Попов" userId="1ff28dec684c2c56" providerId="LiveId" clId="{53FF77BC-363D-497F-9ACB-99097350CEA7}" dt="2020-12-01T15:37:46.795" v="89" actId="22"/>
          <ac:picMkLst>
            <pc:docMk/>
            <pc:sldMk cId="159773974" sldId="333"/>
            <ac:picMk id="3" creationId="{F37A46E4-1539-4EB3-AB55-0C70CAA88D8B}"/>
          </ac:picMkLst>
        </pc:picChg>
      </pc:sldChg>
      <pc:sldChg chg="addSp modSp add del mod">
        <pc:chgData name="Михаил Попов" userId="1ff28dec684c2c56" providerId="LiveId" clId="{53FF77BC-363D-497F-9ACB-99097350CEA7}" dt="2020-12-04T16:36:52.264" v="19701" actId="47"/>
        <pc:sldMkLst>
          <pc:docMk/>
          <pc:sldMk cId="3344396903" sldId="334"/>
        </pc:sldMkLst>
        <pc:spChg chg="add mod">
          <ac:chgData name="Михаил Попов" userId="1ff28dec684c2c56" providerId="LiveId" clId="{53FF77BC-363D-497F-9ACB-99097350CEA7}" dt="2020-12-02T22:12:17.353" v="15418" actId="20577"/>
          <ac:spMkLst>
            <pc:docMk/>
            <pc:sldMk cId="3344396903" sldId="334"/>
            <ac:spMk id="4" creationId="{77724288-6EB3-4AC0-AC2B-7E806915E832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5" creationId="{9A4D6881-68C6-4335-9665-3E9A8E75F25E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6" creationId="{BF8C1170-C999-4C8C-AF1F-9B2EC968397F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7" creationId="{571E8AA5-6505-480A-BBAB-739E8C12A741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8" creationId="{135B6C99-E378-41CA-8205-24C080749EC7}"/>
          </ac:spMkLst>
        </pc:spChg>
        <pc:picChg chg="add mod modCrop">
          <ac:chgData name="Михаил Попов" userId="1ff28dec684c2c56" providerId="LiveId" clId="{53FF77BC-363D-497F-9ACB-99097350CEA7}" dt="2020-12-02T22:13:31.629" v="15434" actId="732"/>
          <ac:picMkLst>
            <pc:docMk/>
            <pc:sldMk cId="3344396903" sldId="334"/>
            <ac:picMk id="3" creationId="{C0D0198B-58FC-4EFA-B960-2D315237200E}"/>
          </ac:picMkLst>
        </pc:picChg>
      </pc:sldChg>
      <pc:sldChg chg="addSp delSp add del mod">
        <pc:chgData name="Михаил Попов" userId="1ff28dec684c2c56" providerId="LiveId" clId="{53FF77BC-363D-497F-9ACB-99097350CEA7}" dt="2020-12-02T18:00:52.623" v="10513" actId="47"/>
        <pc:sldMkLst>
          <pc:docMk/>
          <pc:sldMk cId="1372288085" sldId="335"/>
        </pc:sldMkLst>
        <pc:picChg chg="add del">
          <ac:chgData name="Михаил Попов" userId="1ff28dec684c2c56" providerId="LiveId" clId="{53FF77BC-363D-497F-9ACB-99097350CEA7}" dt="2020-12-01T15:38:42.373" v="91" actId="478"/>
          <ac:picMkLst>
            <pc:docMk/>
            <pc:sldMk cId="1372288085" sldId="335"/>
            <ac:picMk id="3" creationId="{DDE77188-B0F4-4030-A922-D7EE4F642354}"/>
          </ac:picMkLst>
        </pc:picChg>
        <pc:picChg chg="add">
          <ac:chgData name="Михаил Попов" userId="1ff28dec684c2c56" providerId="LiveId" clId="{53FF77BC-363D-497F-9ACB-99097350CEA7}" dt="2020-12-01T15:38:42.690" v="92" actId="22"/>
          <ac:picMkLst>
            <pc:docMk/>
            <pc:sldMk cId="1372288085" sldId="335"/>
            <ac:picMk id="5" creationId="{9E9E052A-5ABC-43E1-B96E-81BC24689C8B}"/>
          </ac:picMkLst>
        </pc:picChg>
      </pc:sldChg>
      <pc:sldChg chg="addSp add del mod">
        <pc:chgData name="Михаил Попов" userId="1ff28dec684c2c56" providerId="LiveId" clId="{53FF77BC-363D-497F-9ACB-99097350CEA7}" dt="2020-12-02T18:18:51.095" v="11041" actId="47"/>
        <pc:sldMkLst>
          <pc:docMk/>
          <pc:sldMk cId="4059493012" sldId="336"/>
        </pc:sldMkLst>
        <pc:picChg chg="add">
          <ac:chgData name="Михаил Попов" userId="1ff28dec684c2c56" providerId="LiveId" clId="{53FF77BC-363D-497F-9ACB-99097350CEA7}" dt="2020-12-01T15:39:01.548" v="93" actId="22"/>
          <ac:picMkLst>
            <pc:docMk/>
            <pc:sldMk cId="4059493012" sldId="336"/>
            <ac:picMk id="3" creationId="{EDA4C64F-4690-4785-AA48-95C993D55641}"/>
          </ac:picMkLst>
        </pc:picChg>
      </pc:sldChg>
      <pc:sldChg chg="addSp add del mod">
        <pc:chgData name="Михаил Попов" userId="1ff28dec684c2c56" providerId="LiveId" clId="{53FF77BC-363D-497F-9ACB-99097350CEA7}" dt="2020-12-02T18:22:55.813" v="11262" actId="47"/>
        <pc:sldMkLst>
          <pc:docMk/>
          <pc:sldMk cId="4160582299" sldId="337"/>
        </pc:sldMkLst>
        <pc:picChg chg="add">
          <ac:chgData name="Михаил Попов" userId="1ff28dec684c2c56" providerId="LiveId" clId="{53FF77BC-363D-497F-9ACB-99097350CEA7}" dt="2020-12-01T15:39:55.235" v="94" actId="22"/>
          <ac:picMkLst>
            <pc:docMk/>
            <pc:sldMk cId="4160582299" sldId="337"/>
            <ac:picMk id="3" creationId="{28056A1B-3C22-4218-9FBA-8BA2706C23B8}"/>
          </ac:picMkLst>
        </pc:picChg>
      </pc:sldChg>
      <pc:sldChg chg="addSp delSp add del mod">
        <pc:chgData name="Михаил Попов" userId="1ff28dec684c2c56" providerId="LiveId" clId="{53FF77BC-363D-497F-9ACB-99097350CEA7}" dt="2020-12-02T18:23:28.263" v="11265" actId="47"/>
        <pc:sldMkLst>
          <pc:docMk/>
          <pc:sldMk cId="3067414340" sldId="338"/>
        </pc:sldMkLst>
        <pc:picChg chg="add del">
          <ac:chgData name="Михаил Попов" userId="1ff28dec684c2c56" providerId="LiveId" clId="{53FF77BC-363D-497F-9ACB-99097350CEA7}" dt="2020-12-02T18:23:25.585" v="11264" actId="478"/>
          <ac:picMkLst>
            <pc:docMk/>
            <pc:sldMk cId="3067414340" sldId="338"/>
            <ac:picMk id="3" creationId="{9A91E7CF-49E9-407F-9FC3-0D9E060C39F1}"/>
          </ac:picMkLst>
        </pc:picChg>
      </pc:sldChg>
      <pc:sldChg chg="addSp add del mod">
        <pc:chgData name="Михаил Попов" userId="1ff28dec684c2c56" providerId="LiveId" clId="{53FF77BC-363D-497F-9ACB-99097350CEA7}" dt="2020-12-02T19:10:01.756" v="12074" actId="47"/>
        <pc:sldMkLst>
          <pc:docMk/>
          <pc:sldMk cId="4060507241" sldId="339"/>
        </pc:sldMkLst>
        <pc:picChg chg="add">
          <ac:chgData name="Михаил Попов" userId="1ff28dec684c2c56" providerId="LiveId" clId="{53FF77BC-363D-497F-9ACB-99097350CEA7}" dt="2020-12-01T15:41:06.947" v="102" actId="22"/>
          <ac:picMkLst>
            <pc:docMk/>
            <pc:sldMk cId="4060507241" sldId="339"/>
            <ac:picMk id="3" creationId="{2C506A11-A586-430C-8BAE-60B1194AB5F7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6:17:29.189" v="19601"/>
        <pc:sldMkLst>
          <pc:docMk/>
          <pc:sldMk cId="3829953671" sldId="340"/>
        </pc:sldMkLst>
        <pc:spChg chg="add mod">
          <ac:chgData name="Михаил Попов" userId="1ff28dec684c2c56" providerId="LiveId" clId="{53FF77BC-363D-497F-9ACB-99097350CEA7}" dt="2020-12-02T21:41:17.605" v="14443" actId="20577"/>
          <ac:spMkLst>
            <pc:docMk/>
            <pc:sldMk cId="3829953671" sldId="340"/>
            <ac:spMk id="4" creationId="{B858C342-18A7-4BC1-8EC0-4D417AB80768}"/>
          </ac:spMkLst>
        </pc:spChg>
        <pc:spChg chg="add mod">
          <ac:chgData name="Михаил Попов" userId="1ff28dec684c2c56" providerId="LiveId" clId="{53FF77BC-363D-497F-9ACB-99097350CEA7}" dt="2020-12-02T21:45:32.684" v="14472" actId="1076"/>
          <ac:spMkLst>
            <pc:docMk/>
            <pc:sldMk cId="3829953671" sldId="340"/>
            <ac:spMk id="5" creationId="{FA409D86-9F77-4ECA-9A3B-B2D98D24125B}"/>
          </ac:spMkLst>
        </pc:spChg>
        <pc:spChg chg="add mod">
          <ac:chgData name="Михаил Попов" userId="1ff28dec684c2c56" providerId="LiveId" clId="{53FF77BC-363D-497F-9ACB-99097350CEA7}" dt="2020-12-02T21:45:37.180" v="14473" actId="1076"/>
          <ac:spMkLst>
            <pc:docMk/>
            <pc:sldMk cId="3829953671" sldId="340"/>
            <ac:spMk id="6" creationId="{995DD37F-3607-4306-91A6-B5F07D1A5C1C}"/>
          </ac:spMkLst>
        </pc:spChg>
        <pc:spChg chg="add mod">
          <ac:chgData name="Михаил Попов" userId="1ff28dec684c2c56" providerId="LiveId" clId="{53FF77BC-363D-497F-9ACB-99097350CEA7}" dt="2020-12-02T21:45:41.368" v="14474" actId="1076"/>
          <ac:spMkLst>
            <pc:docMk/>
            <pc:sldMk cId="3829953671" sldId="340"/>
            <ac:spMk id="7" creationId="{C7CA1F2B-E271-4F71-B3D3-A2E62B616219}"/>
          </ac:spMkLst>
        </pc:spChg>
        <pc:spChg chg="add mod">
          <ac:chgData name="Михаил Попов" userId="1ff28dec684c2c56" providerId="LiveId" clId="{53FF77BC-363D-497F-9ACB-99097350CEA7}" dt="2020-12-02T21:45:45.248" v="14475" actId="1076"/>
          <ac:spMkLst>
            <pc:docMk/>
            <pc:sldMk cId="3829953671" sldId="340"/>
            <ac:spMk id="8" creationId="{4971653B-177E-4031-AEC6-03BE8A0284A4}"/>
          </ac:spMkLst>
        </pc:spChg>
        <pc:spChg chg="add mod">
          <ac:chgData name="Михаил Попов" userId="1ff28dec684c2c56" providerId="LiveId" clId="{53FF77BC-363D-497F-9ACB-99097350CEA7}" dt="2020-12-02T21:47:00.296" v="14496" actId="14100"/>
          <ac:spMkLst>
            <pc:docMk/>
            <pc:sldMk cId="3829953671" sldId="340"/>
            <ac:spMk id="9" creationId="{E4D91015-CF50-4C28-8794-C3609919E2EF}"/>
          </ac:spMkLst>
        </pc:spChg>
        <pc:spChg chg="add mod">
          <ac:chgData name="Михаил Попов" userId="1ff28dec684c2c56" providerId="LiveId" clId="{53FF77BC-363D-497F-9ACB-99097350CEA7}" dt="2020-12-02T21:48:26.633" v="14610" actId="20577"/>
          <ac:spMkLst>
            <pc:docMk/>
            <pc:sldMk cId="3829953671" sldId="340"/>
            <ac:spMk id="10" creationId="{B776B96F-1767-484F-93CF-F254BA48F926}"/>
          </ac:spMkLst>
        </pc:spChg>
        <pc:spChg chg="add mod">
          <ac:chgData name="Михаил Попов" userId="1ff28dec684c2c56" providerId="LiveId" clId="{53FF77BC-363D-497F-9ACB-99097350CEA7}" dt="2020-12-04T16:09:21.780" v="19543" actId="207"/>
          <ac:spMkLst>
            <pc:docMk/>
            <pc:sldMk cId="3829953671" sldId="340"/>
            <ac:spMk id="12" creationId="{1C789E5B-835A-4166-B90A-8119639E8109}"/>
          </ac:spMkLst>
        </pc:spChg>
        <pc:spChg chg="add mod">
          <ac:chgData name="Михаил Попов" userId="1ff28dec684c2c56" providerId="LiveId" clId="{53FF77BC-363D-497F-9ACB-99097350CEA7}" dt="2020-12-04T16:10:01.259" v="19560" actId="20577"/>
          <ac:spMkLst>
            <pc:docMk/>
            <pc:sldMk cId="3829953671" sldId="340"/>
            <ac:spMk id="13" creationId="{2F31E852-7176-4C27-B6A3-DAB843175D59}"/>
          </ac:spMkLst>
        </pc:spChg>
        <pc:spChg chg="add mod">
          <ac:chgData name="Михаил Попов" userId="1ff28dec684c2c56" providerId="LiveId" clId="{53FF77BC-363D-497F-9ACB-99097350CEA7}" dt="2020-12-04T16:10:46.656" v="19566" actId="1076"/>
          <ac:spMkLst>
            <pc:docMk/>
            <pc:sldMk cId="3829953671" sldId="340"/>
            <ac:spMk id="14" creationId="{4B514F12-7884-4161-A949-47E14B583408}"/>
          </ac:spMkLst>
        </pc:spChg>
        <pc:spChg chg="add mod">
          <ac:chgData name="Михаил Попов" userId="1ff28dec684c2c56" providerId="LiveId" clId="{53FF77BC-363D-497F-9ACB-99097350CEA7}" dt="2020-12-04T16:11:06.527" v="19570" actId="1036"/>
          <ac:spMkLst>
            <pc:docMk/>
            <pc:sldMk cId="3829953671" sldId="340"/>
            <ac:spMk id="15" creationId="{82825C41-610A-464D-A89E-F381C4FCDCC3}"/>
          </ac:spMkLst>
        </pc:spChg>
        <pc:spChg chg="add mod">
          <ac:chgData name="Михаил Попов" userId="1ff28dec684c2c56" providerId="LiveId" clId="{53FF77BC-363D-497F-9ACB-99097350CEA7}" dt="2020-12-04T16:12:50.166" v="19580" actId="1076"/>
          <ac:spMkLst>
            <pc:docMk/>
            <pc:sldMk cId="3829953671" sldId="340"/>
            <ac:spMk id="16" creationId="{9BD1AED3-8108-4EAA-BFF3-B6C03E1FFE89}"/>
          </ac:spMkLst>
        </pc:spChg>
        <pc:spChg chg="add mod">
          <ac:chgData name="Михаил Попов" userId="1ff28dec684c2c56" providerId="LiveId" clId="{53FF77BC-363D-497F-9ACB-99097350CEA7}" dt="2020-12-04T16:13:54.509" v="19588" actId="1076"/>
          <ac:spMkLst>
            <pc:docMk/>
            <pc:sldMk cId="3829953671" sldId="340"/>
            <ac:spMk id="17" creationId="{FBF2930E-81EF-414F-A321-3894235B52F6}"/>
          </ac:spMkLst>
        </pc:spChg>
        <pc:spChg chg="add mod">
          <ac:chgData name="Михаил Попов" userId="1ff28dec684c2c56" providerId="LiveId" clId="{53FF77BC-363D-497F-9ACB-99097350CEA7}" dt="2020-12-04T16:15:52.854" v="19599" actId="1076"/>
          <ac:spMkLst>
            <pc:docMk/>
            <pc:sldMk cId="3829953671" sldId="340"/>
            <ac:spMk id="18" creationId="{C099245B-0C43-460D-8ED0-BA34DA90B18F}"/>
          </ac:spMkLst>
        </pc:spChg>
        <pc:picChg chg="add del mod modCrop">
          <ac:chgData name="Михаил Попов" userId="1ff28dec684c2c56" providerId="LiveId" clId="{53FF77BC-363D-497F-9ACB-99097350CEA7}" dt="2020-12-04T16:08:05.191" v="19513" actId="478"/>
          <ac:picMkLst>
            <pc:docMk/>
            <pc:sldMk cId="3829953671" sldId="340"/>
            <ac:picMk id="3" creationId="{58A99EF6-D723-43B7-AE94-65215F82AE17}"/>
          </ac:picMkLst>
        </pc:picChg>
        <pc:picChg chg="add mod">
          <ac:chgData name="Михаил Попов" userId="1ff28dec684c2c56" providerId="LiveId" clId="{53FF77BC-363D-497F-9ACB-99097350CEA7}" dt="2020-12-04T16:08:21.448" v="19518"/>
          <ac:picMkLst>
            <pc:docMk/>
            <pc:sldMk cId="3829953671" sldId="340"/>
            <ac:picMk id="11" creationId="{D4782C48-DC17-46B3-ACBC-D3D36AA70676}"/>
          </ac:picMkLst>
        </pc:picChg>
      </pc:sldChg>
      <pc:sldChg chg="addSp add del mod">
        <pc:chgData name="Михаил Попов" userId="1ff28dec684c2c56" providerId="LiveId" clId="{53FF77BC-363D-497F-9ACB-99097350CEA7}" dt="2020-12-02T22:02:24.278" v="15090" actId="47"/>
        <pc:sldMkLst>
          <pc:docMk/>
          <pc:sldMk cId="2841882671" sldId="341"/>
        </pc:sldMkLst>
        <pc:picChg chg="add">
          <ac:chgData name="Михаил Попов" userId="1ff28dec684c2c56" providerId="LiveId" clId="{53FF77BC-363D-497F-9ACB-99097350CEA7}" dt="2020-12-01T15:45:16.179" v="110" actId="22"/>
          <ac:picMkLst>
            <pc:docMk/>
            <pc:sldMk cId="2841882671" sldId="341"/>
            <ac:picMk id="3" creationId="{F61C80C3-220B-440E-92E3-5B9D1215AE36}"/>
          </ac:picMkLst>
        </pc:picChg>
      </pc:sldChg>
      <pc:sldChg chg="addSp add del mod">
        <pc:chgData name="Михаил Попов" userId="1ff28dec684c2c56" providerId="LiveId" clId="{53FF77BC-363D-497F-9ACB-99097350CEA7}" dt="2020-12-02T22:08:38.876" v="15409" actId="47"/>
        <pc:sldMkLst>
          <pc:docMk/>
          <pc:sldMk cId="4133646118" sldId="342"/>
        </pc:sldMkLst>
        <pc:picChg chg="add">
          <ac:chgData name="Михаил Попов" userId="1ff28dec684c2c56" providerId="LiveId" clId="{53FF77BC-363D-497F-9ACB-99097350CEA7}" dt="2020-12-01T15:45:48.635" v="111" actId="22"/>
          <ac:picMkLst>
            <pc:docMk/>
            <pc:sldMk cId="4133646118" sldId="342"/>
            <ac:picMk id="3" creationId="{0EB06376-4DFC-481F-8B0E-23ECEB5664DA}"/>
          </ac:picMkLst>
        </pc:picChg>
      </pc:sldChg>
      <pc:sldChg chg="addSp add del mod">
        <pc:chgData name="Михаил Попов" userId="1ff28dec684c2c56" providerId="LiveId" clId="{53FF77BC-363D-497F-9ACB-99097350CEA7}" dt="2020-12-02T19:54:23.620" v="12462" actId="47"/>
        <pc:sldMkLst>
          <pc:docMk/>
          <pc:sldMk cId="245134807" sldId="343"/>
        </pc:sldMkLst>
        <pc:picChg chg="add">
          <ac:chgData name="Михаил Попов" userId="1ff28dec684c2c56" providerId="LiveId" clId="{53FF77BC-363D-497F-9ACB-99097350CEA7}" dt="2020-12-01T15:41:33.730" v="103" actId="22"/>
          <ac:picMkLst>
            <pc:docMk/>
            <pc:sldMk cId="245134807" sldId="343"/>
            <ac:picMk id="3" creationId="{AF8CCC20-52DC-431E-A6DF-BE20ED258F4A}"/>
          </ac:picMkLst>
        </pc:picChg>
      </pc:sldChg>
      <pc:sldChg chg="addSp add del mod">
        <pc:chgData name="Михаил Попов" userId="1ff28dec684c2c56" providerId="LiveId" clId="{53FF77BC-363D-497F-9ACB-99097350CEA7}" dt="2020-12-02T20:23:01.073" v="12880" actId="47"/>
        <pc:sldMkLst>
          <pc:docMk/>
          <pc:sldMk cId="237455919" sldId="344"/>
        </pc:sldMkLst>
        <pc:picChg chg="add">
          <ac:chgData name="Михаил Попов" userId="1ff28dec684c2c56" providerId="LiveId" clId="{53FF77BC-363D-497F-9ACB-99097350CEA7}" dt="2020-12-01T15:42:01.442" v="104" actId="22"/>
          <ac:picMkLst>
            <pc:docMk/>
            <pc:sldMk cId="237455919" sldId="344"/>
            <ac:picMk id="3" creationId="{55B11B5D-D49B-4F2C-9EA1-E3447108C0B9}"/>
          </ac:picMkLst>
        </pc:picChg>
      </pc:sldChg>
      <pc:sldChg chg="addSp add del mod">
        <pc:chgData name="Михаил Попов" userId="1ff28dec684c2c56" providerId="LiveId" clId="{53FF77BC-363D-497F-9ACB-99097350CEA7}" dt="2020-12-02T20:46:41.459" v="13835" actId="47"/>
        <pc:sldMkLst>
          <pc:docMk/>
          <pc:sldMk cId="4252594143" sldId="345"/>
        </pc:sldMkLst>
        <pc:picChg chg="add">
          <ac:chgData name="Михаил Попов" userId="1ff28dec684c2c56" providerId="LiveId" clId="{53FF77BC-363D-497F-9ACB-99097350CEA7}" dt="2020-12-01T15:42:21.747" v="105" actId="22"/>
          <ac:picMkLst>
            <pc:docMk/>
            <pc:sldMk cId="4252594143" sldId="345"/>
            <ac:picMk id="3" creationId="{96520490-2BB8-43DB-8120-C015F176F641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2T20:58:14.750" v="13930" actId="47"/>
        <pc:sldMkLst>
          <pc:docMk/>
          <pc:sldMk cId="4068784069" sldId="346"/>
        </pc:sldMkLst>
        <pc:picChg chg="add">
          <ac:chgData name="Михаил Попов" userId="1ff28dec684c2c56" providerId="LiveId" clId="{53FF77BC-363D-497F-9ACB-99097350CEA7}" dt="2020-12-01T15:43:23.971" v="106" actId="22"/>
          <ac:picMkLst>
            <pc:docMk/>
            <pc:sldMk cId="4068784069" sldId="346"/>
            <ac:picMk id="3" creationId="{1EA93255-D700-4FA7-8922-D086B377AB9D}"/>
          </ac:picMkLst>
        </pc:picChg>
        <pc:picChg chg="add del mod">
          <ac:chgData name="Михаил Попов" userId="1ff28dec684c2c56" providerId="LiveId" clId="{53FF77BC-363D-497F-9ACB-99097350CEA7}" dt="2020-12-02T20:51:26.691" v="13837"/>
          <ac:picMkLst>
            <pc:docMk/>
            <pc:sldMk cId="4068784069" sldId="346"/>
            <ac:picMk id="4" creationId="{48E31560-6678-4804-9E80-74AAD5309965}"/>
          </ac:picMkLst>
        </pc:picChg>
      </pc:sldChg>
      <pc:sldChg chg="addSp add del mod">
        <pc:chgData name="Михаил Попов" userId="1ff28dec684c2c56" providerId="LiveId" clId="{53FF77BC-363D-497F-9ACB-99097350CEA7}" dt="2020-12-02T21:21:10.384" v="14372" actId="47"/>
        <pc:sldMkLst>
          <pc:docMk/>
          <pc:sldMk cId="2757715196" sldId="347"/>
        </pc:sldMkLst>
        <pc:picChg chg="add">
          <ac:chgData name="Михаил Попов" userId="1ff28dec684c2c56" providerId="LiveId" clId="{53FF77BC-363D-497F-9ACB-99097350CEA7}" dt="2020-12-01T15:43:47.819" v="107" actId="22"/>
          <ac:picMkLst>
            <pc:docMk/>
            <pc:sldMk cId="2757715196" sldId="347"/>
            <ac:picMk id="3" creationId="{C64DFAA9-F4C4-496C-8ACC-6435FF2AC35E}"/>
          </ac:picMkLst>
        </pc:picChg>
      </pc:sldChg>
      <pc:sldChg chg="addSp delSp modSp add mod">
        <pc:chgData name="Михаил Попов" userId="1ff28dec684c2c56" providerId="LiveId" clId="{53FF77BC-363D-497F-9ACB-99097350CEA7}" dt="2020-12-04T16:02:44.506" v="19512" actId="1076"/>
        <pc:sldMkLst>
          <pc:docMk/>
          <pc:sldMk cId="3210285924" sldId="348"/>
        </pc:sldMkLst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2" creationId="{1F00DB99-8024-414A-AC1D-1D94729907FB}"/>
          </ac:spMkLst>
        </pc:spChg>
        <pc:spChg chg="add mod">
          <ac:chgData name="Михаил Попов" userId="1ff28dec684c2c56" providerId="LiveId" clId="{53FF77BC-363D-497F-9ACB-99097350CEA7}" dt="2020-12-02T21:22:51.603" v="14430" actId="20577"/>
          <ac:spMkLst>
            <pc:docMk/>
            <pc:sldMk cId="3210285924" sldId="348"/>
            <ac:spMk id="4" creationId="{9B1A538F-666E-451D-870E-9CE7C6E880C6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5" creationId="{739D0223-D7AD-4C1E-9ABB-A49894647CF1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6" creationId="{D74A6A02-FDB0-4024-AFC1-E96557601B3F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7" creationId="{15C58160-6224-4440-AEB6-98C67B09068E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8" creationId="{AC8FAA84-F65F-4FCF-ACC5-6622AA71482E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9" creationId="{CCE1F971-0D96-4710-B46A-69995354115C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0" creationId="{E5C37845-9D46-49C5-9C96-DEAD5E12C075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1" creationId="{F69E221B-1C1D-4AEC-83DD-3B30A70059D5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2" creationId="{D8537E75-698D-4ECF-B9FE-4990DECC159B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3" creationId="{125523A1-0DC5-4B84-A847-ACD2B5237FCD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4" creationId="{9F0E0182-8CEA-43D5-8AC7-B332C8B0E9C0}"/>
          </ac:spMkLst>
        </pc:spChg>
        <pc:spChg chg="add mod">
          <ac:chgData name="Михаил Попов" userId="1ff28dec684c2c56" providerId="LiveId" clId="{53FF77BC-363D-497F-9ACB-99097350CEA7}" dt="2020-12-04T16:02:44.506" v="19512" actId="1076"/>
          <ac:spMkLst>
            <pc:docMk/>
            <pc:sldMk cId="3210285924" sldId="348"/>
            <ac:spMk id="16" creationId="{89012DC4-6E1E-4037-A27B-1CF01122A65D}"/>
          </ac:spMkLst>
        </pc:spChg>
        <pc:graphicFrameChg chg="add mod modGraphic">
          <ac:chgData name="Михаил Попов" userId="1ff28dec684c2c56" providerId="LiveId" clId="{53FF77BC-363D-497F-9ACB-99097350CEA7}" dt="2020-12-04T16:02:40.561" v="19511" actId="1076"/>
          <ac:graphicFrameMkLst>
            <pc:docMk/>
            <pc:sldMk cId="3210285924" sldId="348"/>
            <ac:graphicFrameMk id="15" creationId="{DB76D6CD-099B-4246-8F64-340354AF93A5}"/>
          </ac:graphicFrameMkLst>
        </pc:graphicFrameChg>
        <pc:picChg chg="add del mod modCrop">
          <ac:chgData name="Михаил Попов" userId="1ff28dec684c2c56" providerId="LiveId" clId="{53FF77BC-363D-497F-9ACB-99097350CEA7}" dt="2020-12-04T16:02:29.967" v="19508" actId="478"/>
          <ac:picMkLst>
            <pc:docMk/>
            <pc:sldMk cId="3210285924" sldId="348"/>
            <ac:picMk id="3" creationId="{1AE8D0EF-5BB5-4C3F-A872-06BD3CA5C2E0}"/>
          </ac:picMkLst>
        </pc:picChg>
      </pc:sldChg>
      <pc:sldChg chg="addSp delSp add del mod">
        <pc:chgData name="Михаил Попов" userId="1ff28dec684c2c56" providerId="LiveId" clId="{53FF77BC-363D-497F-9ACB-99097350CEA7}" dt="2020-12-02T22:18:29.435" v="15763" actId="47"/>
        <pc:sldMkLst>
          <pc:docMk/>
          <pc:sldMk cId="297995950" sldId="349"/>
        </pc:sldMkLst>
        <pc:picChg chg="del">
          <ac:chgData name="Михаил Попов" userId="1ff28dec684c2c56" providerId="LiveId" clId="{53FF77BC-363D-497F-9ACB-99097350CEA7}" dt="2020-12-01T15:46:20.727" v="114" actId="478"/>
          <ac:picMkLst>
            <pc:docMk/>
            <pc:sldMk cId="297995950" sldId="349"/>
            <ac:picMk id="3" creationId="{C0D0198B-58FC-4EFA-B960-2D315237200E}"/>
          </ac:picMkLst>
        </pc:picChg>
        <pc:picChg chg="add">
          <ac:chgData name="Михаил Попов" userId="1ff28dec684c2c56" providerId="LiveId" clId="{53FF77BC-363D-497F-9ACB-99097350CEA7}" dt="2020-12-01T15:46:40.307" v="121" actId="22"/>
          <ac:picMkLst>
            <pc:docMk/>
            <pc:sldMk cId="297995950" sldId="349"/>
            <ac:picMk id="4" creationId="{C26BAAAA-24DF-483E-BF00-00F9285EAFF9}"/>
          </ac:picMkLst>
        </pc:picChg>
      </pc:sldChg>
      <pc:sldChg chg="addSp add del mod">
        <pc:chgData name="Михаил Попов" userId="1ff28dec684c2c56" providerId="LiveId" clId="{53FF77BC-363D-497F-9ACB-99097350CEA7}" dt="2020-12-02T22:20:07.852" v="15778" actId="47"/>
        <pc:sldMkLst>
          <pc:docMk/>
          <pc:sldMk cId="4122782962" sldId="350"/>
        </pc:sldMkLst>
        <pc:picChg chg="add">
          <ac:chgData name="Михаил Попов" userId="1ff28dec684c2c56" providerId="LiveId" clId="{53FF77BC-363D-497F-9ACB-99097350CEA7}" dt="2020-12-01T15:46:59.979" v="122" actId="22"/>
          <ac:picMkLst>
            <pc:docMk/>
            <pc:sldMk cId="4122782962" sldId="350"/>
            <ac:picMk id="3" creationId="{403309E7-2440-4FEC-8A52-91DF3FB8A31C}"/>
          </ac:picMkLst>
        </pc:picChg>
      </pc:sldChg>
      <pc:sldChg chg="addSp add del mod">
        <pc:chgData name="Михаил Попов" userId="1ff28dec684c2c56" providerId="LiveId" clId="{53FF77BC-363D-497F-9ACB-99097350CEA7}" dt="2020-12-02T22:27:09.780" v="16326" actId="47"/>
        <pc:sldMkLst>
          <pc:docMk/>
          <pc:sldMk cId="1142557442" sldId="351"/>
        </pc:sldMkLst>
        <pc:picChg chg="add">
          <ac:chgData name="Михаил Попов" userId="1ff28dec684c2c56" providerId="LiveId" clId="{53FF77BC-363D-497F-9ACB-99097350CEA7}" dt="2020-12-01T15:47:21.402" v="123" actId="22"/>
          <ac:picMkLst>
            <pc:docMk/>
            <pc:sldMk cId="1142557442" sldId="351"/>
            <ac:picMk id="3" creationId="{7FE1BEC6-17A2-413B-AB09-D3A8FE451A42}"/>
          </ac:picMkLst>
        </pc:picChg>
      </pc:sldChg>
      <pc:sldChg chg="addSp modSp add del mod">
        <pc:chgData name="Михаил Попов" userId="1ff28dec684c2c56" providerId="LiveId" clId="{53FF77BC-363D-497F-9ACB-99097350CEA7}" dt="2020-12-02T22:31:42.300" v="16533" actId="47"/>
        <pc:sldMkLst>
          <pc:docMk/>
          <pc:sldMk cId="980217430" sldId="352"/>
        </pc:sldMkLst>
        <pc:picChg chg="add mod modCrop">
          <ac:chgData name="Михаил Попов" userId="1ff28dec684c2c56" providerId="LiveId" clId="{53FF77BC-363D-497F-9ACB-99097350CEA7}" dt="2020-12-02T22:31:17.546" v="16516" actId="732"/>
          <ac:picMkLst>
            <pc:docMk/>
            <pc:sldMk cId="980217430" sldId="352"/>
            <ac:picMk id="3" creationId="{405EB316-FAAA-409A-9D7E-A0AA08DA4607}"/>
          </ac:picMkLst>
        </pc:picChg>
      </pc:sldChg>
      <pc:sldChg chg="addSp delSp modSp add mod">
        <pc:chgData name="Михаил Попов" userId="1ff28dec684c2c56" providerId="LiveId" clId="{53FF77BC-363D-497F-9ACB-99097350CEA7}" dt="2020-12-02T22:35:12.382" v="16577" actId="1076"/>
        <pc:sldMkLst>
          <pc:docMk/>
          <pc:sldMk cId="2609540889" sldId="353"/>
        </pc:sldMkLst>
        <pc:spChg chg="add mod">
          <ac:chgData name="Михаил Попов" userId="1ff28dec684c2c56" providerId="LiveId" clId="{53FF77BC-363D-497F-9ACB-99097350CEA7}" dt="2020-12-02T22:33:27.655" v="16569" actId="20577"/>
          <ac:spMkLst>
            <pc:docMk/>
            <pc:sldMk cId="2609540889" sldId="353"/>
            <ac:spMk id="4" creationId="{E415C201-2341-47B3-A0E9-6AB4E90DB447}"/>
          </ac:spMkLst>
        </pc:spChg>
        <pc:picChg chg="add del mod modCrop">
          <ac:chgData name="Михаил Попов" userId="1ff28dec684c2c56" providerId="LiveId" clId="{53FF77BC-363D-497F-9ACB-99097350CEA7}" dt="2020-12-02T22:35:03.892" v="16573" actId="478"/>
          <ac:picMkLst>
            <pc:docMk/>
            <pc:sldMk cId="2609540889" sldId="353"/>
            <ac:picMk id="3" creationId="{D15A5272-6033-4960-921A-6480370E7EEC}"/>
          </ac:picMkLst>
        </pc:picChg>
        <pc:picChg chg="add mod">
          <ac:chgData name="Михаил Попов" userId="1ff28dec684c2c56" providerId="LiveId" clId="{53FF77BC-363D-497F-9ACB-99097350CEA7}" dt="2020-12-02T22:35:12.382" v="16577" actId="1076"/>
          <ac:picMkLst>
            <pc:docMk/>
            <pc:sldMk cId="2609540889" sldId="353"/>
            <ac:picMk id="5" creationId="{6AD11E53-C97E-4E0D-B262-662E2E6D887F}"/>
          </ac:picMkLst>
        </pc:picChg>
      </pc:sldChg>
      <pc:sldChg chg="addSp add del mod">
        <pc:chgData name="Михаил Попов" userId="1ff28dec684c2c56" providerId="LiveId" clId="{53FF77BC-363D-497F-9ACB-99097350CEA7}" dt="2020-12-02T22:44:10.171" v="16992" actId="47"/>
        <pc:sldMkLst>
          <pc:docMk/>
          <pc:sldMk cId="479276047" sldId="354"/>
        </pc:sldMkLst>
        <pc:picChg chg="add">
          <ac:chgData name="Михаил Попов" userId="1ff28dec684c2c56" providerId="LiveId" clId="{53FF77BC-363D-497F-9ACB-99097350CEA7}" dt="2020-12-01T15:48:35.882" v="126" actId="22"/>
          <ac:picMkLst>
            <pc:docMk/>
            <pc:sldMk cId="479276047" sldId="354"/>
            <ac:picMk id="3" creationId="{8D426A60-B204-4B53-807F-6FE50889A24C}"/>
          </ac:picMkLst>
        </pc:picChg>
      </pc:sldChg>
      <pc:sldChg chg="new del">
        <pc:chgData name="Михаил Попов" userId="1ff28dec684c2c56" providerId="LiveId" clId="{53FF77BC-363D-497F-9ACB-99097350CEA7}" dt="2020-12-02T08:02:03.555" v="130" actId="47"/>
        <pc:sldMkLst>
          <pc:docMk/>
          <pc:sldMk cId="1388130115" sldId="355"/>
        </pc:sldMkLst>
      </pc:sldChg>
      <pc:sldChg chg="add del">
        <pc:chgData name="Михаил Попов" userId="1ff28dec684c2c56" providerId="LiveId" clId="{53FF77BC-363D-497F-9ACB-99097350CEA7}" dt="2020-12-01T15:59:10.986" v="127" actId="47"/>
        <pc:sldMkLst>
          <pc:docMk/>
          <pc:sldMk cId="3891939161" sldId="355"/>
        </pc:sldMkLst>
      </pc:sldChg>
      <pc:sldChg chg="addSp delSp modSp add mod modAnim">
        <pc:chgData name="Михаил Попов" userId="1ff28dec684c2c56" providerId="LiveId" clId="{53FF77BC-363D-497F-9ACB-99097350CEA7}" dt="2020-12-04T14:06:29.054" v="18840" actId="20577"/>
        <pc:sldMkLst>
          <pc:docMk/>
          <pc:sldMk cId="1107296003" sldId="356"/>
        </pc:sldMkLst>
        <pc:spChg chg="mod">
          <ac:chgData name="Михаил Попов" userId="1ff28dec684c2c56" providerId="LiveId" clId="{53FF77BC-363D-497F-9ACB-99097350CEA7}" dt="2020-12-03T00:08:25.986" v="18353" actId="1076"/>
          <ac:spMkLst>
            <pc:docMk/>
            <pc:sldMk cId="1107296003" sldId="35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1:28:06.501" v="18788" actId="14100"/>
          <ac:spMkLst>
            <pc:docMk/>
            <pc:sldMk cId="1107296003" sldId="356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10:15.173" v="18370" actId="164"/>
          <ac:spMkLst>
            <pc:docMk/>
            <pc:sldMk cId="1107296003" sldId="356"/>
            <ac:spMk id="5" creationId="{25A2E4CB-1FF4-4A4F-9D0B-9BB0C2B74E7C}"/>
          </ac:spMkLst>
        </pc:spChg>
        <pc:spChg chg="add mod">
          <ac:chgData name="Михаил Попов" userId="1ff28dec684c2c56" providerId="LiveId" clId="{53FF77BC-363D-497F-9ACB-99097350CEA7}" dt="2020-12-03T00:10:15.173" v="18370" actId="164"/>
          <ac:spMkLst>
            <pc:docMk/>
            <pc:sldMk cId="1107296003" sldId="356"/>
            <ac:spMk id="6" creationId="{D7491EB4-BE48-4403-9796-AE0FE16F490A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1" creationId="{6D1D1D24-0882-4926-91F1-F7DEFF8F3760}"/>
          </ac:spMkLst>
        </pc:spChg>
        <pc:spChg chg="add mod">
          <ac:chgData name="Михаил Попов" userId="1ff28dec684c2c56" providerId="LiveId" clId="{53FF77BC-363D-497F-9ACB-99097350CEA7}" dt="2020-12-04T14:06:29.054" v="18840" actId="20577"/>
          <ac:spMkLst>
            <pc:docMk/>
            <pc:sldMk cId="1107296003" sldId="356"/>
            <ac:spMk id="12" creationId="{C741B326-9F94-4015-BBFF-EC26EA2BD89F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3" creationId="{30EA2EA5-6697-4BF1-9468-F8C5DA67D107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4" creationId="{17A0B8D7-551E-483D-A9DF-BD3AD3F7E644}"/>
          </ac:spMkLst>
        </pc:spChg>
        <pc:grpChg chg="add mod">
          <ac:chgData name="Михаил Попов" userId="1ff28dec684c2c56" providerId="LiveId" clId="{53FF77BC-363D-497F-9ACB-99097350CEA7}" dt="2020-12-03T00:11:29.248" v="18399" actId="1076"/>
          <ac:grpSpMkLst>
            <pc:docMk/>
            <pc:sldMk cId="1107296003" sldId="356"/>
            <ac:grpSpMk id="45" creationId="{8E5CA1D8-7690-4700-B2D8-E88B6C43C2A0}"/>
          </ac:grpSpMkLst>
        </pc:grpChg>
        <pc:grpChg chg="add mod">
          <ac:chgData name="Михаил Попов" userId="1ff28dec684c2c56" providerId="LiveId" clId="{53FF77BC-363D-497F-9ACB-99097350CEA7}" dt="2020-12-03T00:11:29.248" v="18399" actId="1076"/>
          <ac:grpSpMkLst>
            <pc:docMk/>
            <pc:sldMk cId="1107296003" sldId="356"/>
            <ac:grpSpMk id="46" creationId="{6F233DBA-FA35-4517-AFCA-AF9DDF36BF52}"/>
          </ac:grpSpMkLst>
        </pc:grpChg>
        <pc:picChg chg="add del mod">
          <ac:chgData name="Михаил Попов" userId="1ff28dec684c2c56" providerId="LiveId" clId="{53FF77BC-363D-497F-9ACB-99097350CEA7}" dt="2020-12-03T00:07:19.008" v="18331" actId="478"/>
          <ac:picMkLst>
            <pc:docMk/>
            <pc:sldMk cId="1107296003" sldId="356"/>
            <ac:picMk id="4" creationId="{67448179-171C-42CB-BC6D-4E0A0B7C89DB}"/>
          </ac:picMkLst>
        </pc:pic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8" creationId="{D9267F8C-7FE5-4400-BCBD-619BDD9A3711}"/>
          </ac:cxnSpMkLst>
        </pc:cxn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9" creationId="{58F32704-1BF1-4F73-BC96-9FB666D2746D}"/>
          </ac:cxnSpMkLst>
        </pc:cxn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10" creationId="{C47AF8E3-E9A2-431F-81E7-72F8962FE973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5" creationId="{78C6F779-8650-46B3-B5CC-0D27173055EF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6" creationId="{E6E54759-7746-46C9-A1B3-E0C0C0E641F1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7" creationId="{438F0A28-DF2C-47E9-B03B-3C53DEA5E110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0" creationId="{62323B86-6DBC-415C-A1F1-4DBAFC17536D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3" creationId="{E940B7D0-F6BB-48B0-8E49-AB23D5F6DE3F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6" creationId="{AA1E1E3D-204D-402D-B436-FBB7B76B1860}"/>
          </ac:cxnSpMkLst>
        </pc:cxnChg>
      </pc:sldChg>
      <pc:sldChg chg="delSp modSp add mod modAnim">
        <pc:chgData name="Михаил Попов" userId="1ff28dec684c2c56" providerId="LiveId" clId="{53FF77BC-363D-497F-9ACB-99097350CEA7}" dt="2020-12-03T00:11:53.362" v="18404" actId="1076"/>
        <pc:sldMkLst>
          <pc:docMk/>
          <pc:sldMk cId="1529587028" sldId="357"/>
        </pc:sldMkLst>
        <pc:spChg chg="mod">
          <ac:chgData name="Михаил Попов" userId="1ff28dec684c2c56" providerId="LiveId" clId="{53FF77BC-363D-497F-9ACB-99097350CEA7}" dt="2020-12-02T08:29:17.009" v="413" actId="20577"/>
          <ac:spMkLst>
            <pc:docMk/>
            <pc:sldMk cId="1529587028" sldId="35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11:53.362" v="18404" actId="1076"/>
          <ac:spMkLst>
            <pc:docMk/>
            <pc:sldMk cId="1529587028" sldId="357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08:29:27.381" v="414" actId="478"/>
          <ac:picMkLst>
            <pc:docMk/>
            <pc:sldMk cId="1529587028" sldId="357"/>
            <ac:picMk id="4" creationId="{67448179-171C-42CB-BC6D-4E0A0B7C89DB}"/>
          </ac:picMkLst>
        </pc:picChg>
      </pc:sldChg>
      <pc:sldChg chg="new del">
        <pc:chgData name="Михаил Попов" userId="1ff28dec684c2c56" providerId="LiveId" clId="{53FF77BC-363D-497F-9ACB-99097350CEA7}" dt="2020-12-02T12:04:59.353" v="881" actId="47"/>
        <pc:sldMkLst>
          <pc:docMk/>
          <pc:sldMk cId="847630670" sldId="35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92967577" sldId="358"/>
        </pc:sldMkLst>
      </pc:sldChg>
      <pc:sldChg chg="addSp delSp modSp add mod modAnim">
        <pc:chgData name="Михаил Попов" userId="1ff28dec684c2c56" providerId="LiveId" clId="{53FF77BC-363D-497F-9ACB-99097350CEA7}" dt="2020-12-04T14:17:55.124" v="18863"/>
        <pc:sldMkLst>
          <pc:docMk/>
          <pc:sldMk cId="1840306933" sldId="359"/>
        </pc:sldMkLst>
        <pc:spChg chg="mod">
          <ac:chgData name="Михаил Попов" userId="1ff28dec684c2c56" providerId="LiveId" clId="{53FF77BC-363D-497F-9ACB-99097350CEA7}" dt="2020-12-02T12:20:59.262" v="1407" actId="1076"/>
          <ac:spMkLst>
            <pc:docMk/>
            <pc:sldMk cId="1840306933" sldId="35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15:08.700" v="18842" actId="207"/>
          <ac:spMkLst>
            <pc:docMk/>
            <pc:sldMk cId="1840306933" sldId="359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2T23:43:01.443" v="18097" actId="1076"/>
          <ac:spMkLst>
            <pc:docMk/>
            <pc:sldMk cId="1840306933" sldId="359"/>
            <ac:spMk id="4" creationId="{C00E3D64-B93C-4F1B-A73E-BDBFFBE76CFF}"/>
          </ac:spMkLst>
        </pc:spChg>
        <pc:spChg chg="add mod">
          <ac:chgData name="Михаил Попов" userId="1ff28dec684c2c56" providerId="LiveId" clId="{53FF77BC-363D-497F-9ACB-99097350CEA7}" dt="2020-12-02T23:43:01.443" v="18097" actId="1076"/>
          <ac:spMkLst>
            <pc:docMk/>
            <pc:sldMk cId="1840306933" sldId="359"/>
            <ac:spMk id="5" creationId="{69B50D4B-CB4F-41F7-B2FB-C7E11CE561C3}"/>
          </ac:spMkLst>
        </pc:spChg>
        <pc:grpChg chg="add mod">
          <ac:chgData name="Михаил Попов" userId="1ff28dec684c2c56" providerId="LiveId" clId="{53FF77BC-363D-497F-9ACB-99097350CEA7}" dt="2020-12-04T14:17:06.988" v="18852" actId="164"/>
          <ac:grpSpMkLst>
            <pc:docMk/>
            <pc:sldMk cId="1840306933" sldId="359"/>
            <ac:grpSpMk id="12" creationId="{E433C59A-4587-4910-A8F1-1B524340665D}"/>
          </ac:grpSpMkLst>
        </pc:grpChg>
        <pc:grpChg chg="add mod">
          <ac:chgData name="Михаил Попов" userId="1ff28dec684c2c56" providerId="LiveId" clId="{53FF77BC-363D-497F-9ACB-99097350CEA7}" dt="2020-12-04T14:17:17.816" v="18853" actId="164"/>
          <ac:grpSpMkLst>
            <pc:docMk/>
            <pc:sldMk cId="1840306933" sldId="359"/>
            <ac:grpSpMk id="13" creationId="{F9F37283-2F79-4FDD-A41D-01DB5BAA615B}"/>
          </ac:grpSpMkLst>
        </pc:grp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7" creationId="{28665423-1EE9-4319-BCBB-CEF36CEB397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8" creationId="{C248AAB0-A4C5-4DCE-BFE1-7D38C6A8BF6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9" creationId="{FA23DA71-AB3C-4750-9F19-BDBB5617AE53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0" creationId="{A0E38655-C3C0-4764-B613-6288103932A7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5" creationId="{6F8500F4-3569-430C-8013-E42D786527EF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6" creationId="{4E7A1B07-DA96-4359-91F4-53DA73F0347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7" creationId="{7A63C254-2D29-4D5F-A870-57F97A370F29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8" creationId="{13D7CF7B-903E-4AAF-94B5-D5C733104EAA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9" creationId="{A45A31F1-5387-44C4-A1A9-9BB787A019FF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0" creationId="{87C9C1E1-924C-4DD8-8F9B-21D723D53CC8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1" creationId="{48031914-BC88-47FE-8BFC-0B3DAE1BD052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2" creationId="{857F9D7C-63B7-4E30-B88B-2A7915293C45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23" creationId="{EDF901B7-3F3F-4BFF-B494-A1EACDBE6A60}"/>
          </ac:cxnSpMkLst>
        </pc:cxnChg>
        <pc:cxnChg chg="add mod">
          <ac:chgData name="Михаил Попов" userId="1ff28dec684c2c56" providerId="LiveId" clId="{53FF77BC-363D-497F-9ACB-99097350CEA7}" dt="2020-12-04T14:16:38.957" v="18845" actId="14100"/>
          <ac:cxnSpMkLst>
            <pc:docMk/>
            <pc:sldMk cId="1840306933" sldId="359"/>
            <ac:cxnSpMk id="24" creationId="{13204123-AA79-438D-A44F-49A438E1044B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4" creationId="{85B33F3E-7E1C-4783-93CC-88AB48A5F87D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5" creationId="{04813AB0-5FA4-4704-A276-986AC198064B}"/>
          </ac:cxnSpMkLst>
        </pc:cxnChg>
        <pc:cxnChg chg="add mod">
          <ac:chgData name="Михаил Попов" userId="1ff28dec684c2c56" providerId="LiveId" clId="{53FF77BC-363D-497F-9ACB-99097350CEA7}" dt="2020-12-04T14:16:53.406" v="18849" actId="1076"/>
          <ac:cxnSpMkLst>
            <pc:docMk/>
            <pc:sldMk cId="1840306933" sldId="359"/>
            <ac:cxnSpMk id="25" creationId="{494E0A14-70EC-4522-A826-8B63FC40F655}"/>
          </ac:cxnSpMkLst>
        </pc:cxnChg>
        <pc:cxnChg chg="add mod">
          <ac:chgData name="Михаил Попов" userId="1ff28dec684c2c56" providerId="LiveId" clId="{53FF77BC-363D-497F-9ACB-99097350CEA7}" dt="2020-12-04T14:17:17.816" v="18853" actId="164"/>
          <ac:cxnSpMkLst>
            <pc:docMk/>
            <pc:sldMk cId="1840306933" sldId="359"/>
            <ac:cxnSpMk id="26" creationId="{6138EBAD-E5C7-4D3C-BA03-A76D31CE2E58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7" creationId="{51F41C0C-1332-4B65-AD0B-56491AE543BF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8" creationId="{4E3C01AA-89B1-4AC8-998D-E1F27231A30A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34" creationId="{9DB3B81F-F249-44A7-A9AF-F85A5AD04EFE}"/>
          </ac:cxnSpMkLst>
        </pc:cxnChg>
        <pc:cxnChg chg="add mod">
          <ac:chgData name="Михаил Попов" userId="1ff28dec684c2c56" providerId="LiveId" clId="{53FF77BC-363D-497F-9ACB-99097350CEA7}" dt="2020-12-04T14:17:17.816" v="18853" actId="164"/>
          <ac:cxnSpMkLst>
            <pc:docMk/>
            <pc:sldMk cId="1840306933" sldId="359"/>
            <ac:cxnSpMk id="35" creationId="{1E4941C6-B146-4BAE-AEA7-D7DF3B9F2949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36" creationId="{87D302B8-D409-4903-854D-00E0A2FD7C1C}"/>
          </ac:cxnSpMkLst>
        </pc:cxnChg>
        <pc:cxnChg chg="add del mod">
          <ac:chgData name="Михаил Попов" userId="1ff28dec684c2c56" providerId="LiveId" clId="{53FF77BC-363D-497F-9ACB-99097350CEA7}" dt="2020-12-02T12:20:54.739" v="1405" actId="478"/>
          <ac:cxnSpMkLst>
            <pc:docMk/>
            <pc:sldMk cId="1840306933" sldId="359"/>
            <ac:cxnSpMk id="37" creationId="{BB8765F8-895F-493F-8388-7077A56E35C5}"/>
          </ac:cxnSpMkLst>
        </pc:cxn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227263211" sldId="359"/>
        </pc:sldMkLst>
      </pc:sldChg>
      <pc:sldChg chg="addSp delSp modSp add mod modAnim">
        <pc:chgData name="Михаил Попов" userId="1ff28dec684c2c56" providerId="LiveId" clId="{53FF77BC-363D-497F-9ACB-99097350CEA7}" dt="2020-12-04T13:18:25.485" v="18832"/>
        <pc:sldMkLst>
          <pc:docMk/>
          <pc:sldMk cId="106821413" sldId="360"/>
        </pc:sldMkLst>
        <pc:spChg chg="mod">
          <ac:chgData name="Михаил Попов" userId="1ff28dec684c2c56" providerId="LiveId" clId="{53FF77BC-363D-497F-9ACB-99097350CEA7}" dt="2020-12-02T12:23:13.463" v="1451" actId="20577"/>
          <ac:spMkLst>
            <pc:docMk/>
            <pc:sldMk cId="106821413" sldId="360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55:46.547" v="18606" actId="27636"/>
          <ac:spMkLst>
            <pc:docMk/>
            <pc:sldMk cId="106821413" sldId="360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12:23:27.411" v="1452" actId="478"/>
          <ac:picMkLst>
            <pc:docMk/>
            <pc:sldMk cId="106821413" sldId="360"/>
            <ac:picMk id="4" creationId="{67448179-171C-42CB-BC6D-4E0A0B7C89DB}"/>
          </ac:picMkLst>
        </pc:picChg>
        <pc:picChg chg="add del mod">
          <ac:chgData name="Михаил Попов" userId="1ff28dec684c2c56" providerId="LiveId" clId="{53FF77BC-363D-497F-9ACB-99097350CEA7}" dt="2020-12-03T00:55:08.894" v="18594" actId="478"/>
          <ac:picMkLst>
            <pc:docMk/>
            <pc:sldMk cId="106821413" sldId="360"/>
            <ac:picMk id="6" creationId="{5E738F31-C4B2-4E66-8CC6-5FFF4E1921D8}"/>
          </ac:picMkLst>
        </pc:picChg>
        <pc:picChg chg="add mod">
          <ac:chgData name="Михаил Попов" userId="1ff28dec684c2c56" providerId="LiveId" clId="{53FF77BC-363D-497F-9ACB-99097350CEA7}" dt="2020-12-03T00:55:20.534" v="18604" actId="1035"/>
          <ac:picMkLst>
            <pc:docMk/>
            <pc:sldMk cId="106821413" sldId="360"/>
            <ac:picMk id="8" creationId="{4C97297E-CB5F-4C89-8E8D-A7B8BCB99851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16730980" sldId="360"/>
        </pc:sldMkLst>
      </pc:sldChg>
      <pc:sldChg chg="addSp delSp modSp add mod modAnim">
        <pc:chgData name="Михаил Попов" userId="1ff28dec684c2c56" providerId="LiveId" clId="{53FF77BC-363D-497F-9ACB-99097350CEA7}" dt="2020-12-04T14:22:38.981" v="18891"/>
        <pc:sldMkLst>
          <pc:docMk/>
          <pc:sldMk cId="101639255" sldId="361"/>
        </pc:sldMkLst>
        <pc:spChg chg="mod">
          <ac:chgData name="Михаил Попов" userId="1ff28dec684c2c56" providerId="LiveId" clId="{53FF77BC-363D-497F-9ACB-99097350CEA7}" dt="2020-12-02T12:32:11.487" v="2150" actId="20577"/>
          <ac:spMkLst>
            <pc:docMk/>
            <pc:sldMk cId="101639255" sldId="36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23:42:05.755" v="18079" actId="14100"/>
          <ac:spMkLst>
            <pc:docMk/>
            <pc:sldMk cId="101639255" sldId="361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2T23:41:59.673" v="18077" actId="1076"/>
          <ac:spMkLst>
            <pc:docMk/>
            <pc:sldMk cId="101639255" sldId="361"/>
            <ac:spMk id="9" creationId="{280B0EC7-2D29-4B1E-8D4B-469E7ED7B0A9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10" creationId="{4EAC9D2D-7C4A-4C89-B38F-6BA9F74F5766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11" creationId="{9CD18301-FFD6-4649-9E44-102F768C3493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12" creationId="{0749BF54-B874-41D1-9CAD-0FD641230D71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13" creationId="{B5834302-0256-4C1B-A5CB-6516185DB6B4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14" creationId="{9AA5796F-29CF-4316-8E06-2291BF790241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15" creationId="{D9CBC27C-31E5-4668-8E01-7179659BC3A4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16" creationId="{9BA4A2D9-68AD-4C74-B76F-DFD3CC4376B3}"/>
          </ac:spMkLst>
        </pc:spChg>
        <pc:spChg chg="add mod">
          <ac:chgData name="Михаил Попов" userId="1ff28dec684c2c56" providerId="LiveId" clId="{53FF77BC-363D-497F-9ACB-99097350CEA7}" dt="2020-12-04T14:20:42.167" v="18869" actId="164"/>
          <ac:spMkLst>
            <pc:docMk/>
            <pc:sldMk cId="101639255" sldId="361"/>
            <ac:spMk id="19" creationId="{AC55DEF5-4BDA-44CA-8A75-7A565BABA103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0" creationId="{1CE6C463-2A7A-41C8-A33D-3453F3AAE796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1" creationId="{3B624794-3694-4D5F-88BD-72D642D3EA1A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2" creationId="{038CDD83-971D-4DDD-A34C-2CD8BEC8DBD9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5" creationId="{BF1DB0A8-87DB-471C-A265-C0076095377E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6" creationId="{D5F609C0-1AF0-4BE0-AC5C-9B6149BE6FC4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7" creationId="{613DFD41-E2D4-4435-B140-E24B1A66D798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29" creationId="{899AEE33-775D-4C10-8940-0FEF87A7B165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30" creationId="{A071981E-8B7B-4873-A60C-2CC02A0F9415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31" creationId="{04AA4859-AF14-4483-8D89-020579094C31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3" creationId="{68D17857-83FD-4EA5-9DC5-2DB1584D6C75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4" creationId="{0D8D1031-97D4-4BCD-BB29-3CD0225F78B5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5" creationId="{EFC7E6D7-ECCC-49C0-AD3C-2B58DD5C2DC8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7" creationId="{F7AEE2E0-9990-4B24-88F9-E8741B2F2487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8" creationId="{EEC1097B-D346-4CB9-8EB6-E8912D418022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9" creationId="{BD18EA14-3F8D-4B02-B5B0-6EF36B9E607D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1" creationId="{F4897542-D42B-4160-A93E-8C91DF5B4353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2" creationId="{16343728-AF62-490C-8863-61E6746FB469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3" creationId="{0CE878F4-C425-4E38-AA56-D367DFD5CC8E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5" creationId="{B232B8A7-07B5-454A-B0E5-8CAC8E433FA1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6" creationId="{71782625-45A4-4D37-9FE8-622B3A4CF710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7" creationId="{F371A842-FD1C-4DA0-8C9D-F528C1D8695D}"/>
          </ac:spMkLst>
        </pc:spChg>
        <pc:spChg chg="add mod topLvl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48" creationId="{D29A2B85-C872-4C0E-AFA9-C105A87132D7}"/>
          </ac:spMkLst>
        </pc:spChg>
        <pc:spChg chg="add mod topLvl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49" creationId="{9846B65D-9478-4945-A23B-F9F694CB1419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50" creationId="{1C81FF2C-B8B4-4A83-A50E-152100891FE3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51" creationId="{FC4BD787-6629-4DFB-A57A-EA087BBCACF4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52" creationId="{82756819-55C2-4818-9945-99B2DD354EBD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53" creationId="{28235F7C-7196-4073-9A79-9D9A84CF5DB0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54" creationId="{9E0703FC-C3EB-4864-A440-8FDC475CC8C8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55" creationId="{96328A2C-F205-49E4-AF2E-22257DC54F92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56" creationId="{0FE2B2E7-E80D-4A25-A686-5F25FF08803A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57" creationId="{77AF03C7-F2B7-4C3C-A31B-7A52CFBC5449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59" creationId="{8A4F0E38-AE6F-4858-9BDC-DC50EF9F38B5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60" creationId="{DD441502-BDCD-4AFC-87A0-46FFD9016DF5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61" creationId="{76CAE670-7E79-448A-ABC5-B3572CB01517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62" creationId="{7AA1EBC1-FEB8-4C05-AB35-00DDC6C0A083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63" creationId="{0EF37ECC-D66D-4894-A7E9-5C96BD4B89E0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64" creationId="{87C12407-1D80-4EB5-9CF5-27E04FFF0A53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65" creationId="{FD8A7512-B831-4C9C-93AA-999F1F93A726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66" creationId="{6567878C-0798-40D8-B40A-5ECA4F5650E8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67" creationId="{647A2966-976B-4F0A-B653-7B243A98C022}"/>
          </ac:spMkLst>
        </pc:spChg>
        <pc:spChg chg="add mod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76" creationId="{918616E3-3EB5-41B8-B3AB-888043909469}"/>
          </ac:spMkLst>
        </pc:spChg>
        <pc:spChg chg="add mod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77" creationId="{3E938115-C44D-4A3F-BF68-4FFD70AA6395}"/>
          </ac:spMkLst>
        </pc:spChg>
        <pc:grpChg chg="add mod">
          <ac:chgData name="Михаил Попов" userId="1ff28dec684c2c56" providerId="LiveId" clId="{53FF77BC-363D-497F-9ACB-99097350CEA7}" dt="2020-12-04T14:20:42.167" v="18869" actId="164"/>
          <ac:grpSpMkLst>
            <pc:docMk/>
            <pc:sldMk cId="101639255" sldId="361"/>
            <ac:grpSpMk id="4" creationId="{315F2203-F0AC-4A73-ADB9-E43AC74A9107}"/>
          </ac:grpSpMkLst>
        </pc:grpChg>
        <pc:grpChg chg="add mod">
          <ac:chgData name="Михаил Попов" userId="1ff28dec684c2c56" providerId="LiveId" clId="{53FF77BC-363D-497F-9ACB-99097350CEA7}" dt="2020-12-04T14:20:42.167" v="18869" actId="164"/>
          <ac:grpSpMkLst>
            <pc:docMk/>
            <pc:sldMk cId="101639255" sldId="361"/>
            <ac:grpSpMk id="6" creationId="{D8C84113-D534-48F0-868B-86EDA7D83F40}"/>
          </ac:grpSpMkLst>
        </pc:grpChg>
        <pc:grpChg chg="add mod">
          <ac:chgData name="Михаил Попов" userId="1ff28dec684c2c56" providerId="LiveId" clId="{53FF77BC-363D-497F-9ACB-99097350CEA7}" dt="2020-12-04T14:21:30.969" v="18878" actId="164"/>
          <ac:grpSpMkLst>
            <pc:docMk/>
            <pc:sldMk cId="101639255" sldId="361"/>
            <ac:grpSpMk id="7" creationId="{8F8279E3-DF05-4056-A355-AEE4C8155760}"/>
          </ac:grpSpMkLst>
        </pc:grpChg>
        <pc:grpChg chg="add mod">
          <ac:chgData name="Михаил Попов" userId="1ff28dec684c2c56" providerId="LiveId" clId="{53FF77BC-363D-497F-9ACB-99097350CEA7}" dt="2020-12-04T14:21:45.097" v="18879" actId="164"/>
          <ac:grpSpMkLst>
            <pc:docMk/>
            <pc:sldMk cId="101639255" sldId="361"/>
            <ac:grpSpMk id="8" creationId="{82DE0715-FCFE-409A-B8EB-991FBFB8097A}"/>
          </ac:grpSpMkLst>
        </pc:grpChg>
        <pc:grpChg chg="add mod">
          <ac:chgData name="Михаил Попов" userId="1ff28dec684c2c56" providerId="LiveId" clId="{53FF77BC-363D-497F-9ACB-99097350CEA7}" dt="2020-12-04T14:21:51.841" v="18880" actId="164"/>
          <ac:grpSpMkLst>
            <pc:docMk/>
            <pc:sldMk cId="101639255" sldId="361"/>
            <ac:grpSpMk id="17" creationId="{963DB12C-690C-4C38-A827-5FA985279419}"/>
          </ac:grpSpMkLst>
        </pc:grpChg>
        <pc:grpChg chg="add mod topLvl">
          <ac:chgData name="Михаил Попов" userId="1ff28dec684c2c56" providerId="LiveId" clId="{53FF77BC-363D-497F-9ACB-99097350CEA7}" dt="2020-12-04T14:20:34.701" v="18868" actId="164"/>
          <ac:grpSpMkLst>
            <pc:docMk/>
            <pc:sldMk cId="101639255" sldId="361"/>
            <ac:grpSpMk id="23" creationId="{0018BDA0-7225-4F3D-8B1E-48C6F46C2EC5}"/>
          </ac:grpSpMkLst>
        </pc:grpChg>
        <pc:grpChg chg="add mod topLvl">
          <ac:chgData name="Михаил Попов" userId="1ff28dec684c2c56" providerId="LiveId" clId="{53FF77BC-363D-497F-9ACB-99097350CEA7}" dt="2020-12-04T14:21:30.969" v="18878" actId="164"/>
          <ac:grpSpMkLst>
            <pc:docMk/>
            <pc:sldMk cId="101639255" sldId="361"/>
            <ac:grpSpMk id="24" creationId="{535903C2-483E-416D-AE3C-C13A22F72259}"/>
          </ac:grpSpMkLst>
        </pc:grpChg>
        <pc:grpChg chg="add mod topLvl">
          <ac:chgData name="Михаил Попов" userId="1ff28dec684c2c56" providerId="LiveId" clId="{53FF77BC-363D-497F-9ACB-99097350CEA7}" dt="2020-12-04T14:21:45.097" v="18879" actId="164"/>
          <ac:grpSpMkLst>
            <pc:docMk/>
            <pc:sldMk cId="101639255" sldId="361"/>
            <ac:grpSpMk id="28" creationId="{E0C6466F-E9EF-4E79-A741-3942B5AC9ACC}"/>
          </ac:grpSpMkLst>
        </pc:grpChg>
        <pc:grpChg chg="add mod topLvl">
          <ac:chgData name="Михаил Попов" userId="1ff28dec684c2c56" providerId="LiveId" clId="{53FF77BC-363D-497F-9ACB-99097350CEA7}" dt="2020-12-04T14:21:51.841" v="18880" actId="164"/>
          <ac:grpSpMkLst>
            <pc:docMk/>
            <pc:sldMk cId="101639255" sldId="361"/>
            <ac:grpSpMk id="32" creationId="{BFF22D51-DD2E-4F65-9693-EBD981FCBEC9}"/>
          </ac:grpSpMkLst>
        </pc:grpChg>
        <pc:grpChg chg="add mod topLvl">
          <ac:chgData name="Михаил Попов" userId="1ff28dec684c2c56" providerId="LiveId" clId="{53FF77BC-363D-497F-9ACB-99097350CEA7}" dt="2020-12-04T14:21:58.267" v="18881" actId="164"/>
          <ac:grpSpMkLst>
            <pc:docMk/>
            <pc:sldMk cId="101639255" sldId="361"/>
            <ac:grpSpMk id="36" creationId="{2F3DF1C1-0DCF-42E2-9700-DD880FFFA416}"/>
          </ac:grpSpMkLst>
        </pc:grpChg>
        <pc:grpChg chg="add mod topLvl">
          <ac:chgData name="Михаил Попов" userId="1ff28dec684c2c56" providerId="LiveId" clId="{53FF77BC-363D-497F-9ACB-99097350CEA7}" dt="2020-12-04T14:22:04.772" v="18882" actId="164"/>
          <ac:grpSpMkLst>
            <pc:docMk/>
            <pc:sldMk cId="101639255" sldId="361"/>
            <ac:grpSpMk id="40" creationId="{3A588732-F1B3-4E75-9543-2019245BC686}"/>
          </ac:grpSpMkLst>
        </pc:grpChg>
        <pc:grpChg chg="add mod topLvl">
          <ac:chgData name="Михаил Попов" userId="1ff28dec684c2c56" providerId="LiveId" clId="{53FF77BC-363D-497F-9ACB-99097350CEA7}" dt="2020-12-04T14:22:11.305" v="18883" actId="164"/>
          <ac:grpSpMkLst>
            <pc:docMk/>
            <pc:sldMk cId="101639255" sldId="361"/>
            <ac:grpSpMk id="44" creationId="{5BCBD7F2-E98F-41A3-A3EB-9A220AFA7E79}"/>
          </ac:grpSpMkLst>
        </pc:grpChg>
        <pc:grpChg chg="add mod topLvl">
          <ac:chgData name="Михаил Попов" userId="1ff28dec684c2c56" providerId="LiveId" clId="{53FF77BC-363D-497F-9ACB-99097350CEA7}" dt="2020-12-04T14:22:18.172" v="18884" actId="164"/>
          <ac:grpSpMkLst>
            <pc:docMk/>
            <pc:sldMk cId="101639255" sldId="361"/>
            <ac:grpSpMk id="58" creationId="{C18A35BC-4D6B-414E-A0BE-75F43269F06E}"/>
          </ac:grpSpMkLst>
        </pc:grpChg>
        <pc:grpChg chg="add del mod">
          <ac:chgData name="Михаил Попов" userId="1ff28dec684c2c56" providerId="LiveId" clId="{53FF77BC-363D-497F-9ACB-99097350CEA7}" dt="2020-12-04T14:20:26.725" v="18867" actId="165"/>
          <ac:grpSpMkLst>
            <pc:docMk/>
            <pc:sldMk cId="101639255" sldId="361"/>
            <ac:grpSpMk id="68" creationId="{13628D2C-7F33-498D-9DA8-107465C27D13}"/>
          </ac:grpSpMkLst>
        </pc:grpChg>
        <pc:grpChg chg="add del mod">
          <ac:chgData name="Михаил Попов" userId="1ff28dec684c2c56" providerId="LiveId" clId="{53FF77BC-363D-497F-9ACB-99097350CEA7}" dt="2020-12-04T14:21:03.166" v="18871" actId="165"/>
          <ac:grpSpMkLst>
            <pc:docMk/>
            <pc:sldMk cId="101639255" sldId="361"/>
            <ac:grpSpMk id="69" creationId="{40CA582A-C1F5-4B9C-97CB-32BE89E59D36}"/>
          </ac:grpSpMkLst>
        </pc:grpChg>
        <pc:grpChg chg="add del mod">
          <ac:chgData name="Михаил Попов" userId="1ff28dec684c2c56" providerId="LiveId" clId="{53FF77BC-363D-497F-9ACB-99097350CEA7}" dt="2020-12-04T14:21:07.095" v="18872" actId="165"/>
          <ac:grpSpMkLst>
            <pc:docMk/>
            <pc:sldMk cId="101639255" sldId="361"/>
            <ac:grpSpMk id="70" creationId="{DFD685FD-D46A-47C6-98D3-82687FA2B7B8}"/>
          </ac:grpSpMkLst>
        </pc:grpChg>
        <pc:grpChg chg="add del mod">
          <ac:chgData name="Михаил Попов" userId="1ff28dec684c2c56" providerId="LiveId" clId="{53FF77BC-363D-497F-9ACB-99097350CEA7}" dt="2020-12-04T14:21:11.749" v="18873" actId="165"/>
          <ac:grpSpMkLst>
            <pc:docMk/>
            <pc:sldMk cId="101639255" sldId="361"/>
            <ac:grpSpMk id="71" creationId="{E0270516-83F6-4DE5-A0FB-AA25838C341C}"/>
          </ac:grpSpMkLst>
        </pc:grpChg>
        <pc:grpChg chg="add del mod">
          <ac:chgData name="Михаил Попов" userId="1ff28dec684c2c56" providerId="LiveId" clId="{53FF77BC-363D-497F-9ACB-99097350CEA7}" dt="2020-12-04T14:21:14.501" v="18874" actId="165"/>
          <ac:grpSpMkLst>
            <pc:docMk/>
            <pc:sldMk cId="101639255" sldId="361"/>
            <ac:grpSpMk id="72" creationId="{841E49E0-E902-42E5-B364-0E40650E029B}"/>
          </ac:grpSpMkLst>
        </pc:grpChg>
        <pc:grpChg chg="add del mod">
          <ac:chgData name="Михаил Попов" userId="1ff28dec684c2c56" providerId="LiveId" clId="{53FF77BC-363D-497F-9ACB-99097350CEA7}" dt="2020-12-04T14:21:17.328" v="18875" actId="165"/>
          <ac:grpSpMkLst>
            <pc:docMk/>
            <pc:sldMk cId="101639255" sldId="361"/>
            <ac:grpSpMk id="73" creationId="{15D9E283-65D1-4EB0-A4B3-331AC12E6DC5}"/>
          </ac:grpSpMkLst>
        </pc:grpChg>
        <pc:grpChg chg="add del mod">
          <ac:chgData name="Михаил Попов" userId="1ff28dec684c2c56" providerId="LiveId" clId="{53FF77BC-363D-497F-9ACB-99097350CEA7}" dt="2020-12-04T14:21:19.844" v="18876" actId="165"/>
          <ac:grpSpMkLst>
            <pc:docMk/>
            <pc:sldMk cId="101639255" sldId="361"/>
            <ac:grpSpMk id="74" creationId="{D2086EE4-F77F-4227-A37A-F3CDCF8E12EA}"/>
          </ac:grpSpMkLst>
        </pc:grpChg>
        <pc:grpChg chg="add del mod">
          <ac:chgData name="Михаил Попов" userId="1ff28dec684c2c56" providerId="LiveId" clId="{53FF77BC-363D-497F-9ACB-99097350CEA7}" dt="2020-12-04T14:21:22.622" v="18877" actId="165"/>
          <ac:grpSpMkLst>
            <pc:docMk/>
            <pc:sldMk cId="101639255" sldId="361"/>
            <ac:grpSpMk id="75" creationId="{8C7D945B-E7A9-47F1-BC26-3994633D9CC7}"/>
          </ac:grpSpMkLst>
        </pc:grpChg>
        <pc:grpChg chg="add mod">
          <ac:chgData name="Михаил Попов" userId="1ff28dec684c2c56" providerId="LiveId" clId="{53FF77BC-363D-497F-9ACB-99097350CEA7}" dt="2020-12-04T14:21:58.267" v="18881" actId="164"/>
          <ac:grpSpMkLst>
            <pc:docMk/>
            <pc:sldMk cId="101639255" sldId="361"/>
            <ac:grpSpMk id="78" creationId="{42721A84-38D4-4549-8DA4-EC457D3D4655}"/>
          </ac:grpSpMkLst>
        </pc:grpChg>
        <pc:grpChg chg="add mod">
          <ac:chgData name="Михаил Попов" userId="1ff28dec684c2c56" providerId="LiveId" clId="{53FF77BC-363D-497F-9ACB-99097350CEA7}" dt="2020-12-04T14:22:04.772" v="18882" actId="164"/>
          <ac:grpSpMkLst>
            <pc:docMk/>
            <pc:sldMk cId="101639255" sldId="361"/>
            <ac:grpSpMk id="79" creationId="{E21DE496-AB9D-4E84-A10C-04A78C42D6BC}"/>
          </ac:grpSpMkLst>
        </pc:grpChg>
        <pc:grpChg chg="add mod">
          <ac:chgData name="Михаил Попов" userId="1ff28dec684c2c56" providerId="LiveId" clId="{53FF77BC-363D-497F-9ACB-99097350CEA7}" dt="2020-12-04T14:22:11.305" v="18883" actId="164"/>
          <ac:grpSpMkLst>
            <pc:docMk/>
            <pc:sldMk cId="101639255" sldId="361"/>
            <ac:grpSpMk id="80" creationId="{1489FC0B-223E-4019-9994-1FA3C797034A}"/>
          </ac:grpSpMkLst>
        </pc:grpChg>
        <pc:grpChg chg="add mod">
          <ac:chgData name="Михаил Попов" userId="1ff28dec684c2c56" providerId="LiveId" clId="{53FF77BC-363D-497F-9ACB-99097350CEA7}" dt="2020-12-04T14:22:18.172" v="18884" actId="164"/>
          <ac:grpSpMkLst>
            <pc:docMk/>
            <pc:sldMk cId="101639255" sldId="361"/>
            <ac:grpSpMk id="81" creationId="{15BE3C35-C1FE-4946-814D-15181DAD35AF}"/>
          </ac:grpSpMkLst>
        </pc:grpChg>
        <pc:picChg chg="add mod">
          <ac:chgData name="Михаил Попов" userId="1ff28dec684c2c56" providerId="LiveId" clId="{53FF77BC-363D-497F-9ACB-99097350CEA7}" dt="2020-12-02T23:42:10.215" v="18080" actId="1076"/>
          <ac:picMkLst>
            <pc:docMk/>
            <pc:sldMk cId="101639255" sldId="361"/>
            <ac:picMk id="5" creationId="{7C0F6607-3D45-4F39-9CA0-CDEE4EFE6F4F}"/>
          </ac:picMkLst>
        </pc:picChg>
        <pc:picChg chg="add del mod">
          <ac:chgData name="Михаил Попов" userId="1ff28dec684c2c56" providerId="LiveId" clId="{53FF77BC-363D-497F-9ACB-99097350CEA7}" dt="2020-12-02T23:40:48.985" v="18064" actId="478"/>
          <ac:picMkLst>
            <pc:docMk/>
            <pc:sldMk cId="101639255" sldId="361"/>
            <ac:picMk id="7" creationId="{57ACA346-2AB7-4A91-A42C-15120EE59F51}"/>
          </ac:picMkLst>
        </pc:picChg>
        <pc:cxnChg chg="add mod">
          <ac:chgData name="Михаил Попов" userId="1ff28dec684c2c56" providerId="LiveId" clId="{53FF77BC-363D-497F-9ACB-99097350CEA7}" dt="2020-12-04T14:20:42.167" v="18869" actId="164"/>
          <ac:cxnSpMkLst>
            <pc:docMk/>
            <pc:sldMk cId="101639255" sldId="361"/>
            <ac:cxnSpMk id="18" creationId="{5240F4BB-8ACA-4A95-9A1F-00CFB1185B09}"/>
          </ac:cxnSpMkLst>
        </pc:cxn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243499932" sldId="361"/>
        </pc:sldMkLst>
      </pc:sldChg>
      <pc:sldChg chg="new del">
        <pc:chgData name="Михаил Попов" userId="1ff28dec684c2c56" providerId="LiveId" clId="{53FF77BC-363D-497F-9ACB-99097350CEA7}" dt="2020-12-02T12:35:31.829" v="2388" actId="47"/>
        <pc:sldMkLst>
          <pc:docMk/>
          <pc:sldMk cId="3208590901" sldId="36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887312919" sldId="362"/>
        </pc:sldMkLst>
      </pc:sldChg>
      <pc:sldChg chg="addSp delSp modSp add mod modAnim">
        <pc:chgData name="Михаил Попов" userId="1ff28dec684c2c56" providerId="LiveId" clId="{53FF77BC-363D-497F-9ACB-99097350CEA7}" dt="2020-12-04T14:23:34.767" v="18893" actId="207"/>
        <pc:sldMkLst>
          <pc:docMk/>
          <pc:sldMk cId="3363195230" sldId="363"/>
        </pc:sldMkLst>
        <pc:spChg chg="mod">
          <ac:chgData name="Михаил Попов" userId="1ff28dec684c2c56" providerId="LiveId" clId="{53FF77BC-363D-497F-9ACB-99097350CEA7}" dt="2020-12-02T12:35:54.464" v="2404" actId="20577"/>
          <ac:spMkLst>
            <pc:docMk/>
            <pc:sldMk cId="3363195230" sldId="363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23:34.767" v="18893" actId="207"/>
          <ac:spMkLst>
            <pc:docMk/>
            <pc:sldMk cId="3363195230" sldId="363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4" creationId="{E8F61B25-3447-459F-B1CB-D11BF41FD7A2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8" creationId="{638738D9-D66C-4C7F-B9E5-9E5CCA5A18AB}"/>
          </ac:spMkLst>
        </pc:spChg>
        <pc:spChg chg="del mod">
          <ac:chgData name="Михаил Попов" userId="1ff28dec684c2c56" providerId="LiveId" clId="{53FF77BC-363D-497F-9ACB-99097350CEA7}" dt="2020-12-02T12:35:59.948" v="2407" actId="478"/>
          <ac:spMkLst>
            <pc:docMk/>
            <pc:sldMk cId="3363195230" sldId="363"/>
            <ac:spMk id="9" creationId="{280B0EC7-2D29-4B1E-8D4B-469E7ED7B0A9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10" creationId="{79FC69A3-6A30-4DCD-A6AD-DA4ECB3F7549}"/>
          </ac:spMkLst>
        </pc:spChg>
        <pc:spChg chg="add del mod">
          <ac:chgData name="Михаил Попов" userId="1ff28dec684c2c56" providerId="LiveId" clId="{53FF77BC-363D-497F-9ACB-99097350CEA7}" dt="2020-12-02T12:41:35.516" v="2814" actId="478"/>
          <ac:spMkLst>
            <pc:docMk/>
            <pc:sldMk cId="3363195230" sldId="363"/>
            <ac:spMk id="11" creationId="{86E98A68-2FC4-4C6E-8487-FB2213CE8672}"/>
          </ac:spMkLst>
        </pc:spChg>
        <pc:picChg chg="del">
          <ac:chgData name="Михаил Попов" userId="1ff28dec684c2c56" providerId="LiveId" clId="{53FF77BC-363D-497F-9ACB-99097350CEA7}" dt="2020-12-02T12:36:00.507" v="2408" actId="478"/>
          <ac:picMkLst>
            <pc:docMk/>
            <pc:sldMk cId="3363195230" sldId="363"/>
            <ac:picMk id="5" creationId="{7C0F6607-3D45-4F39-9CA0-CDEE4EFE6F4F}"/>
          </ac:picMkLst>
        </pc:picChg>
        <pc:picChg chg="del">
          <ac:chgData name="Михаил Попов" userId="1ff28dec684c2c56" providerId="LiveId" clId="{53FF77BC-363D-497F-9ACB-99097350CEA7}" dt="2020-12-02T12:35:57.915" v="2405" actId="478"/>
          <ac:picMkLst>
            <pc:docMk/>
            <pc:sldMk cId="3363195230" sldId="363"/>
            <ac:picMk id="7" creationId="{57ACA346-2AB7-4A91-A42C-15120EE59F51}"/>
          </ac:picMkLst>
        </pc:picChg>
      </pc:sldChg>
      <pc:sldChg chg="modSp add mod modAnim">
        <pc:chgData name="Михаил Попов" userId="1ff28dec684c2c56" providerId="LiveId" clId="{53FF77BC-363D-497F-9ACB-99097350CEA7}" dt="2020-12-04T14:26:53.426" v="18906"/>
        <pc:sldMkLst>
          <pc:docMk/>
          <pc:sldMk cId="1424192029" sldId="364"/>
        </pc:sldMkLst>
        <pc:spChg chg="mod">
          <ac:chgData name="Михаил Попов" userId="1ff28dec684c2c56" providerId="LiveId" clId="{53FF77BC-363D-497F-9ACB-99097350CEA7}" dt="2020-12-02T12:45:14.295" v="2931" actId="20577"/>
          <ac:spMkLst>
            <pc:docMk/>
            <pc:sldMk cId="1424192029" sldId="364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26:21.009" v="18905" actId="12"/>
          <ac:spMkLst>
            <pc:docMk/>
            <pc:sldMk cId="1424192029" sldId="364"/>
            <ac:spMk id="3" creationId="{2E9103B4-10EA-4D3D-86B5-2B5F5A6EDD1F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28:56.709" v="18922"/>
        <pc:sldMkLst>
          <pc:docMk/>
          <pc:sldMk cId="2450589596" sldId="365"/>
        </pc:sldMkLst>
        <pc:spChg chg="mod">
          <ac:chgData name="Михаил Попов" userId="1ff28dec684c2c56" providerId="LiveId" clId="{53FF77BC-363D-497F-9ACB-99097350CEA7}" dt="2020-12-02T13:07:49.358" v="4112" actId="20577"/>
          <ac:spMkLst>
            <pc:docMk/>
            <pc:sldMk cId="2450589596" sldId="365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3:07:21.906" v="4086" actId="122"/>
          <ac:spMkLst>
            <pc:docMk/>
            <pc:sldMk cId="2450589596" sldId="365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2T13:03:48.680" v="3804" actId="207"/>
          <ac:spMkLst>
            <pc:docMk/>
            <pc:sldMk cId="2450589596" sldId="365"/>
            <ac:spMk id="4" creationId="{C00E3D64-B93C-4F1B-A73E-BDBFFBE76CFF}"/>
          </ac:spMkLst>
        </pc:spChg>
        <pc:spChg chg="mod">
          <ac:chgData name="Михаил Попов" userId="1ff28dec684c2c56" providerId="LiveId" clId="{53FF77BC-363D-497F-9ACB-99097350CEA7}" dt="2020-12-02T13:03:51.523" v="3805" actId="207"/>
          <ac:spMkLst>
            <pc:docMk/>
            <pc:sldMk cId="2450589596" sldId="365"/>
            <ac:spMk id="5" creationId="{69B50D4B-CB4F-41F7-B2FB-C7E11CE561C3}"/>
          </ac:spMkLst>
        </pc:spChg>
        <pc:spChg chg="add mod">
          <ac:chgData name="Михаил Попов" userId="1ff28dec684c2c56" providerId="LiveId" clId="{53FF77BC-363D-497F-9ACB-99097350CEA7}" dt="2020-12-02T13:02:52.803" v="3764" actId="207"/>
          <ac:spMkLst>
            <pc:docMk/>
            <pc:sldMk cId="2450589596" sldId="365"/>
            <ac:spMk id="24" creationId="{54E849F8-65B6-465C-A308-9CC264823C34}"/>
          </ac:spMkLst>
        </pc:sp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7" creationId="{28665423-1EE9-4319-BCBB-CEF36CEB3976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8" creationId="{C248AAB0-A4C5-4DCE-BFE1-7D38C6A8BF66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9" creationId="{FA23DA71-AB3C-4750-9F19-BDBB5617AE53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10" creationId="{A0E38655-C3C0-4764-B613-6288103932A7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15" creationId="{6F8500F4-3569-430C-8013-E42D786527EF}"/>
          </ac:cxnSpMkLst>
        </pc:cxnChg>
        <pc:cxnChg chg="del">
          <ac:chgData name="Михаил Попов" userId="1ff28dec684c2c56" providerId="LiveId" clId="{53FF77BC-363D-497F-9ACB-99097350CEA7}" dt="2020-12-02T13:01:34.058" v="3715" actId="478"/>
          <ac:cxnSpMkLst>
            <pc:docMk/>
            <pc:sldMk cId="2450589596" sldId="365"/>
            <ac:cxnSpMk id="16" creationId="{4E7A1B07-DA96-4359-91F4-53DA73F03476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7" creationId="{7A63C254-2D29-4D5F-A870-57F97A370F29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8" creationId="{13D7CF7B-903E-4AAF-94B5-D5C733104EAA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9" creationId="{A45A31F1-5387-44C4-A1A9-9BB787A019FF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0" creationId="{87C9C1E1-924C-4DD8-8F9B-21D723D53CC8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1" creationId="{48031914-BC88-47FE-8BFC-0B3DAE1BD052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2" creationId="{857F9D7C-63B7-4E30-B88B-2A7915293C45}"/>
          </ac:cxnSpMkLst>
        </pc:cxnChg>
        <pc:cxnChg chg="mod">
          <ac:chgData name="Михаил Попов" userId="1ff28dec684c2c56" providerId="LiveId" clId="{53FF77BC-363D-497F-9ACB-99097350CEA7}" dt="2020-12-02T13:03:43.872" v="3803" actId="14100"/>
          <ac:cxnSpMkLst>
            <pc:docMk/>
            <pc:sldMk cId="2450589596" sldId="365"/>
            <ac:cxnSpMk id="23" creationId="{EDF901B7-3F3F-4BFF-B494-A1EACDBE6A60}"/>
          </ac:cxnSpMkLst>
        </pc:cxnChg>
        <pc:cxnChg chg="del">
          <ac:chgData name="Михаил Попов" userId="1ff28dec684c2c56" providerId="LiveId" clId="{53FF77BC-363D-497F-9ACB-99097350CEA7}" dt="2020-12-02T13:01:37.905" v="3717" actId="478"/>
          <ac:cxnSpMkLst>
            <pc:docMk/>
            <pc:sldMk cId="2450589596" sldId="365"/>
            <ac:cxnSpMk id="26" creationId="{6138EBAD-E5C7-4D3C-BA03-A76D31CE2E58}"/>
          </ac:cxnSpMkLst>
        </pc:cxnChg>
        <pc:cxnChg chg="del">
          <ac:chgData name="Михаил Попов" userId="1ff28dec684c2c56" providerId="LiveId" clId="{53FF77BC-363D-497F-9ACB-99097350CEA7}" dt="2020-12-02T13:01:38.690" v="3718" actId="478"/>
          <ac:cxnSpMkLst>
            <pc:docMk/>
            <pc:sldMk cId="2450589596" sldId="365"/>
            <ac:cxnSpMk id="34" creationId="{9DB3B81F-F249-44A7-A9AF-F85A5AD04EFE}"/>
          </ac:cxnSpMkLst>
        </pc:cxnChg>
        <pc:cxnChg chg="del">
          <ac:chgData name="Михаил Попов" userId="1ff28dec684c2c56" providerId="LiveId" clId="{53FF77BC-363D-497F-9ACB-99097350CEA7}" dt="2020-12-02T13:01:39.250" v="3719" actId="478"/>
          <ac:cxnSpMkLst>
            <pc:docMk/>
            <pc:sldMk cId="2450589596" sldId="365"/>
            <ac:cxnSpMk id="35" creationId="{1E4941C6-B146-4BAE-AEA7-D7DF3B9F2949}"/>
          </ac:cxnSpMkLst>
        </pc:cxnChg>
        <pc:cxnChg chg="del">
          <ac:chgData name="Михаил Попов" userId="1ff28dec684c2c56" providerId="LiveId" clId="{53FF77BC-363D-497F-9ACB-99097350CEA7}" dt="2020-12-02T13:01:39.914" v="3720" actId="478"/>
          <ac:cxnSpMkLst>
            <pc:docMk/>
            <pc:sldMk cId="2450589596" sldId="365"/>
            <ac:cxnSpMk id="36" creationId="{87D302B8-D409-4903-854D-00E0A2FD7C1C}"/>
          </ac:cxnSpMkLst>
        </pc:cxnChg>
      </pc:sldChg>
      <pc:sldChg chg="delSp modSp add mod modAnim">
        <pc:chgData name="Михаил Попов" userId="1ff28dec684c2c56" providerId="LiveId" clId="{53FF77BC-363D-497F-9ACB-99097350CEA7}" dt="2020-12-04T14:30:09.812" v="18923"/>
        <pc:sldMkLst>
          <pc:docMk/>
          <pc:sldMk cId="317512361" sldId="366"/>
        </pc:sldMkLst>
        <pc:spChg chg="mod">
          <ac:chgData name="Михаил Попов" userId="1ff28dec684c2c56" providerId="LiveId" clId="{53FF77BC-363D-497F-9ACB-99097350CEA7}" dt="2020-12-02T13:08:30.742" v="4135" actId="20577"/>
          <ac:spMkLst>
            <pc:docMk/>
            <pc:sldMk cId="317512361" sldId="36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1:52:24.553" v="18816" actId="20577"/>
          <ac:spMkLst>
            <pc:docMk/>
            <pc:sldMk cId="317512361" sldId="366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2T13:10:10.930" v="4138" actId="478"/>
          <ac:spMkLst>
            <pc:docMk/>
            <pc:sldMk cId="317512361" sldId="366"/>
            <ac:spMk id="4" creationId="{C00E3D64-B93C-4F1B-A73E-BDBFFBE76CFF}"/>
          </ac:spMkLst>
        </pc:spChg>
        <pc:spChg chg="del">
          <ac:chgData name="Михаил Попов" userId="1ff28dec684c2c56" providerId="LiveId" clId="{53FF77BC-363D-497F-9ACB-99097350CEA7}" dt="2020-12-02T13:10:09.041" v="4136" actId="478"/>
          <ac:spMkLst>
            <pc:docMk/>
            <pc:sldMk cId="317512361" sldId="366"/>
            <ac:spMk id="5" creationId="{69B50D4B-CB4F-41F7-B2FB-C7E11CE561C3}"/>
          </ac:spMkLst>
        </pc:spChg>
        <pc:spChg chg="del">
          <ac:chgData name="Михаил Попов" userId="1ff28dec684c2c56" providerId="LiveId" clId="{53FF77BC-363D-497F-9ACB-99097350CEA7}" dt="2020-12-02T13:10:09.706" v="4137" actId="478"/>
          <ac:spMkLst>
            <pc:docMk/>
            <pc:sldMk cId="317512361" sldId="366"/>
            <ac:spMk id="24" creationId="{54E849F8-65B6-465C-A308-9CC264823C34}"/>
          </ac:spMkLst>
        </pc:spChg>
        <pc:cxnChg chg="del">
          <ac:chgData name="Михаил Попов" userId="1ff28dec684c2c56" providerId="LiveId" clId="{53FF77BC-363D-497F-9ACB-99097350CEA7}" dt="2020-12-02T13:10:11.801" v="4139" actId="478"/>
          <ac:cxnSpMkLst>
            <pc:docMk/>
            <pc:sldMk cId="317512361" sldId="366"/>
            <ac:cxnSpMk id="23" creationId="{EDF901B7-3F3F-4BFF-B494-A1EACDBE6A60}"/>
          </ac:cxnSpMkLst>
        </pc:cxnChg>
      </pc:sldChg>
      <pc:sldChg chg="addSp modSp add mod modAnim">
        <pc:chgData name="Михаил Попов" userId="1ff28dec684c2c56" providerId="LiveId" clId="{53FF77BC-363D-497F-9ACB-99097350CEA7}" dt="2020-12-04T14:31:28.107" v="18924" actId="1076"/>
        <pc:sldMkLst>
          <pc:docMk/>
          <pc:sldMk cId="3337960461" sldId="367"/>
        </pc:sldMkLst>
        <pc:spChg chg="mod">
          <ac:chgData name="Михаил Попов" userId="1ff28dec684c2c56" providerId="LiveId" clId="{53FF77BC-363D-497F-9ACB-99097350CEA7}" dt="2020-12-02T13:21:34.541" v="4874" actId="20577"/>
          <ac:spMkLst>
            <pc:docMk/>
            <pc:sldMk cId="3337960461" sldId="36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01:11.592" v="18215" actId="27636"/>
          <ac:spMkLst>
            <pc:docMk/>
            <pc:sldMk cId="3337960461" sldId="367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10" creationId="{79FC69A3-6A30-4DCD-A6AD-DA4ECB3F7549}"/>
          </ac:spMkLst>
        </pc:spChg>
        <pc:grpChg chg="add mod">
          <ac:chgData name="Михаил Попов" userId="1ff28dec684c2c56" providerId="LiveId" clId="{53FF77BC-363D-497F-9ACB-99097350CEA7}" dt="2020-12-04T14:31:28.107" v="18924" actId="1076"/>
          <ac:grpSpMkLst>
            <pc:docMk/>
            <pc:sldMk cId="3337960461" sldId="367"/>
            <ac:grpSpMk id="5" creationId="{E075AE0C-500A-47E9-9F7D-10B9ABDE530C}"/>
          </ac:grpSpMkLst>
        </pc:grpChg>
      </pc:sldChg>
      <pc:sldChg chg="modSp add mod modAnim">
        <pc:chgData name="Михаил Попов" userId="1ff28dec684c2c56" providerId="LiveId" clId="{53FF77BC-363D-497F-9ACB-99097350CEA7}" dt="2020-12-04T14:31:43.788" v="18927" actId="1076"/>
        <pc:sldMkLst>
          <pc:docMk/>
          <pc:sldMk cId="1693327922" sldId="368"/>
        </pc:sldMkLst>
        <pc:spChg chg="mod">
          <ac:chgData name="Михаил Попов" userId="1ff28dec684c2c56" providerId="LiveId" clId="{53FF77BC-363D-497F-9ACB-99097350CEA7}" dt="2020-12-03T00:00:35.659" v="18211" actId="27636"/>
          <ac:spMkLst>
            <pc:docMk/>
            <pc:sldMk cId="1693327922" sldId="368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10" creationId="{79FC69A3-6A30-4DCD-A6AD-DA4ECB3F7549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36:34.524" v="18932"/>
        <pc:sldMkLst>
          <pc:docMk/>
          <pc:sldMk cId="1467100853" sldId="369"/>
        </pc:sldMkLst>
        <pc:spChg chg="mod">
          <ac:chgData name="Михаил Попов" userId="1ff28dec684c2c56" providerId="LiveId" clId="{53FF77BC-363D-497F-9ACB-99097350CEA7}" dt="2020-12-02T13:32:52.134" v="5471" actId="20577"/>
          <ac:spMkLst>
            <pc:docMk/>
            <pc:sldMk cId="1467100853" sldId="36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8" creationId="{ED50A222-9A05-4521-8486-8F1AA7E1740F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0" creationId="{07FA052D-2603-433A-8BCB-8A370569D7DA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1" creationId="{F52A08D0-2515-4E8C-BD06-C9C64400B8D9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3" creationId="{1FCD7B95-04D7-40F6-A030-8DD20ECDB53A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9" creationId="{771F41AF-AF6D-47BA-AEF1-B6F319DF7F29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20" creationId="{08280FD7-AC28-4332-B8FA-68C50DCD44A1}"/>
          </ac:spMkLst>
        </pc:spChg>
        <pc:picChg chg="add del mod">
          <ac:chgData name="Михаил Попов" userId="1ff28dec684c2c56" providerId="LiveId" clId="{53FF77BC-363D-497F-9ACB-99097350CEA7}" dt="2020-12-02T23:57:55.264" v="18155" actId="478"/>
          <ac:picMkLst>
            <pc:docMk/>
            <pc:sldMk cId="1467100853" sldId="369"/>
            <ac:picMk id="5" creationId="{F613C1C8-C2C7-482A-98C4-8CE19DCB4DC2}"/>
          </ac:picMkLst>
        </pc:picChg>
        <pc:picChg chg="add del">
          <ac:chgData name="Михаил Попов" userId="1ff28dec684c2c56" providerId="LiveId" clId="{53FF77BC-363D-497F-9ACB-99097350CEA7}" dt="2020-12-02T13:34:07.416" v="5616" actId="478"/>
          <ac:picMkLst>
            <pc:docMk/>
            <pc:sldMk cId="1467100853" sldId="369"/>
            <ac:picMk id="7" creationId="{A2F4F4ED-47EF-4975-BC88-9A0DC5008536}"/>
          </ac:picMkLst>
        </pc:picChg>
        <pc:picChg chg="add mod">
          <ac:chgData name="Михаил Попов" userId="1ff28dec684c2c56" providerId="LiveId" clId="{53FF77BC-363D-497F-9ACB-99097350CEA7}" dt="2020-12-03T00:00:10.253" v="18207" actId="1076"/>
          <ac:picMkLst>
            <pc:docMk/>
            <pc:sldMk cId="1467100853" sldId="369"/>
            <ac:picMk id="15" creationId="{6F7FADED-E14D-4286-BAEA-FD3C13390280}"/>
          </ac:picMkLst>
        </pc:picChg>
        <pc:picChg chg="add mod">
          <ac:chgData name="Михаил Попов" userId="1ff28dec684c2c56" providerId="LiveId" clId="{53FF77BC-363D-497F-9ACB-99097350CEA7}" dt="2020-12-03T00:00:10.253" v="18207" actId="1076"/>
          <ac:picMkLst>
            <pc:docMk/>
            <pc:sldMk cId="1467100853" sldId="369"/>
            <ac:picMk id="17" creationId="{4770882C-C96B-4534-AFFC-7814EF99790E}"/>
          </ac:picMkLst>
        </pc:picChg>
      </pc:sldChg>
      <pc:sldChg chg="delSp modSp add mod modAnim">
        <pc:chgData name="Михаил Попов" userId="1ff28dec684c2c56" providerId="LiveId" clId="{53FF77BC-363D-497F-9ACB-99097350CEA7}" dt="2020-12-04T14:39:45.390" v="18964" actId="207"/>
        <pc:sldMkLst>
          <pc:docMk/>
          <pc:sldMk cId="2021743886" sldId="370"/>
        </pc:sldMkLst>
        <pc:spChg chg="mod">
          <ac:chgData name="Михаил Попов" userId="1ff28dec684c2c56" providerId="LiveId" clId="{53FF77BC-363D-497F-9ACB-99097350CEA7}" dt="2020-12-04T14:39:45.390" v="18964" actId="207"/>
          <ac:spMkLst>
            <pc:docMk/>
            <pc:sldMk cId="2021743886" sldId="370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38:18.187" v="18950" actId="6549"/>
          <ac:spMkLst>
            <pc:docMk/>
            <pc:sldMk cId="2021743886" sldId="370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15:11.608" v="18449" actId="1037"/>
          <ac:spMkLst>
            <pc:docMk/>
            <pc:sldMk cId="2021743886" sldId="370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15:11.608" v="18449" actId="1037"/>
          <ac:spMkLst>
            <pc:docMk/>
            <pc:sldMk cId="2021743886" sldId="370"/>
            <ac:spMk id="11" creationId="{F52A08D0-2515-4E8C-BD06-C9C64400B8D9}"/>
          </ac:spMkLst>
        </pc:spChg>
        <pc:spChg chg="mod">
          <ac:chgData name="Михаил Попов" userId="1ff28dec684c2c56" providerId="LiveId" clId="{53FF77BC-363D-497F-9ACB-99097350CEA7}" dt="2020-12-04T14:38:57.841" v="18963" actId="20577"/>
          <ac:spMkLst>
            <pc:docMk/>
            <pc:sldMk cId="2021743886" sldId="370"/>
            <ac:spMk id="13" creationId="{1FCD7B95-04D7-40F6-A030-8DD20ECDB53A}"/>
          </ac:spMkLst>
        </pc:spChg>
        <pc:picChg chg="del">
          <ac:chgData name="Михаил Попов" userId="1ff28dec684c2c56" providerId="LiveId" clId="{53FF77BC-363D-497F-9ACB-99097350CEA7}" dt="2020-12-02T13:42:04.833" v="6127" actId="478"/>
          <ac:picMkLst>
            <pc:docMk/>
            <pc:sldMk cId="2021743886" sldId="370"/>
            <ac:picMk id="5" creationId="{F613C1C8-C2C7-482A-98C4-8CE19DCB4DC2}"/>
          </ac:picMkLst>
        </pc:picChg>
      </pc:sldChg>
      <pc:sldChg chg="delSp modSp add mod modAnim">
        <pc:chgData name="Михаил Попов" userId="1ff28dec684c2c56" providerId="LiveId" clId="{53FF77BC-363D-497F-9ACB-99097350CEA7}" dt="2020-12-04T14:44:54.499" v="18989" actId="1036"/>
        <pc:sldMkLst>
          <pc:docMk/>
          <pc:sldMk cId="3902130592" sldId="371"/>
        </pc:sldMkLst>
        <pc:spChg chg="mod">
          <ac:chgData name="Михаил Попов" userId="1ff28dec684c2c56" providerId="LiveId" clId="{53FF77BC-363D-497F-9ACB-99097350CEA7}" dt="2020-12-02T13:47:37.244" v="6749" actId="20577"/>
          <ac:spMkLst>
            <pc:docMk/>
            <pc:sldMk cId="3902130592" sldId="37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10" creationId="{07FA052D-2603-433A-8BCB-8A370569D7DA}"/>
          </ac:spMkLst>
        </pc:spChg>
        <pc:spChg chg="del">
          <ac:chgData name="Михаил Попов" userId="1ff28dec684c2c56" providerId="LiveId" clId="{53FF77BC-363D-497F-9ACB-99097350CEA7}" dt="2020-12-02T13:54:23.864" v="6789" actId="478"/>
          <ac:spMkLst>
            <pc:docMk/>
            <pc:sldMk cId="3902130592" sldId="371"/>
            <ac:spMk id="11" creationId="{F52A08D0-2515-4E8C-BD06-C9C64400B8D9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13" creationId="{1FCD7B95-04D7-40F6-A030-8DD20ECDB53A}"/>
          </ac:spMkLst>
        </pc:spChg>
      </pc:sldChg>
      <pc:sldChg chg="addSp delSp modSp add mod delAnim modAnim">
        <pc:chgData name="Михаил Попов" userId="1ff28dec684c2c56" providerId="LiveId" clId="{53FF77BC-363D-497F-9ACB-99097350CEA7}" dt="2020-12-04T14:45:43.166" v="18992"/>
        <pc:sldMkLst>
          <pc:docMk/>
          <pc:sldMk cId="2780466920" sldId="372"/>
        </pc:sldMkLst>
        <pc:spChg chg="mod">
          <ac:chgData name="Михаил Попов" userId="1ff28dec684c2c56" providerId="LiveId" clId="{53FF77BC-363D-497F-9ACB-99097350CEA7}" dt="2020-12-02T14:02:03.267" v="7426" actId="20577"/>
          <ac:spMkLst>
            <pc:docMk/>
            <pc:sldMk cId="2780466920" sldId="372"/>
            <ac:spMk id="2" creationId="{322B7E80-341F-4843-BEFD-E9FD3872D2D3}"/>
          </ac:spMkLst>
        </pc:spChg>
        <pc:spChg chg="del">
          <ac:chgData name="Михаил Попов" userId="1ff28dec684c2c56" providerId="LiveId" clId="{53FF77BC-363D-497F-9ACB-99097350CEA7}" dt="2020-12-02T14:41:48.003" v="7547" actId="478"/>
          <ac:spMkLst>
            <pc:docMk/>
            <pc:sldMk cId="2780466920" sldId="372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2T14:41:50.087" v="7548" actId="478"/>
          <ac:spMkLst>
            <pc:docMk/>
            <pc:sldMk cId="2780466920" sldId="372"/>
            <ac:spMk id="7" creationId="{3FDA059C-7960-45A8-89CE-D6D4E266F942}"/>
          </ac:spMkLst>
        </pc:spChg>
        <pc:spChg chg="del">
          <ac:chgData name="Михаил Попов" userId="1ff28dec684c2c56" providerId="LiveId" clId="{53FF77BC-363D-497F-9ACB-99097350CEA7}" dt="2020-12-02T14:41:31.951" v="7545" actId="478"/>
          <ac:spMkLst>
            <pc:docMk/>
            <pc:sldMk cId="2780466920" sldId="372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19:22.786" v="18495" actId="403"/>
          <ac:spMkLst>
            <pc:docMk/>
            <pc:sldMk cId="2780466920" sldId="372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19:26.483" v="18497" actId="403"/>
          <ac:spMkLst>
            <pc:docMk/>
            <pc:sldMk cId="2780466920" sldId="372"/>
            <ac:spMk id="11" creationId="{F52A08D0-2515-4E8C-BD06-C9C64400B8D9}"/>
          </ac:spMkLst>
        </pc:spChg>
        <pc:spChg chg="add mod">
          <ac:chgData name="Михаил Попов" userId="1ff28dec684c2c56" providerId="LiveId" clId="{53FF77BC-363D-497F-9ACB-99097350CEA7}" dt="2020-12-03T00:19:49.287" v="18505" actId="14100"/>
          <ac:spMkLst>
            <pc:docMk/>
            <pc:sldMk cId="2780466920" sldId="372"/>
            <ac:spMk id="12" creationId="{18273ED2-B8EB-45B7-945D-22F6FCEFC2EF}"/>
          </ac:spMkLst>
        </pc:spChg>
        <pc:spChg chg="mod">
          <ac:chgData name="Михаил Попов" userId="1ff28dec684c2c56" providerId="LiveId" clId="{53FF77BC-363D-497F-9ACB-99097350CEA7}" dt="2020-12-03T00:18:26.625" v="18488" actId="1076"/>
          <ac:spMkLst>
            <pc:docMk/>
            <pc:sldMk cId="2780466920" sldId="372"/>
            <ac:spMk id="13" creationId="{1FCD7B95-04D7-40F6-A030-8DD20ECDB53A}"/>
          </ac:spMkLst>
        </pc:spChg>
        <pc:grpChg chg="add mod">
          <ac:chgData name="Михаил Попов" userId="1ff28dec684c2c56" providerId="LiveId" clId="{53FF77BC-363D-497F-9ACB-99097350CEA7}" dt="2020-12-04T14:45:39.271" v="18990" actId="164"/>
          <ac:grpSpMkLst>
            <pc:docMk/>
            <pc:sldMk cId="2780466920" sldId="372"/>
            <ac:grpSpMk id="3" creationId="{DDA9BE53-7DFB-4AFA-A0DB-81636C5FDB6E}"/>
          </ac:grpSpMkLst>
        </pc:grpChg>
        <pc:picChg chg="add mod">
          <ac:chgData name="Михаил Попов" userId="1ff28dec684c2c56" providerId="LiveId" clId="{53FF77BC-363D-497F-9ACB-99097350CEA7}" dt="2020-12-03T00:18:49.650" v="18492" actId="1076"/>
          <ac:picMkLst>
            <pc:docMk/>
            <pc:sldMk cId="2780466920" sldId="372"/>
            <ac:picMk id="5" creationId="{E5A975C8-47FE-4993-AEE2-77AFD123AC85}"/>
          </ac:picMkLst>
        </pc:pic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4" creationId="{6376CA70-23EC-488A-AD36-AA9045BA5BBC}"/>
          </ac:cxnSpMkLst>
        </pc:cxn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5" creationId="{86A75ACE-33A5-4496-9B25-28AD76521A63}"/>
          </ac:cxnSpMkLst>
        </pc:cxn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8" creationId="{2F2DE30C-6E32-4631-B9A3-969BB1C1D95A}"/>
          </ac:cxnSpMkLst>
        </pc:cxnChg>
      </pc:sldChg>
      <pc:sldChg chg="addSp delSp modSp add mod delAnim">
        <pc:chgData name="Михаил Попов" userId="1ff28dec684c2c56" providerId="LiveId" clId="{53FF77BC-363D-497F-9ACB-99097350CEA7}" dt="2020-12-02T16:05:48.879" v="7744" actId="1076"/>
        <pc:sldMkLst>
          <pc:docMk/>
          <pc:sldMk cId="386974608" sldId="373"/>
        </pc:sldMkLst>
        <pc:spChg chg="del">
          <ac:chgData name="Михаил Попов" userId="1ff28dec684c2c56" providerId="LiveId" clId="{53FF77BC-363D-497F-9ACB-99097350CEA7}" dt="2020-12-02T16:03:10.730" v="7617" actId="478"/>
          <ac:spMkLst>
            <pc:docMk/>
            <pc:sldMk cId="386974608" sldId="373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4" creationId="{E8F61B25-3447-459F-B1CB-D11BF41FD7A2}"/>
          </ac:spMkLst>
        </pc:spChg>
        <pc:spChg chg="add del mod">
          <ac:chgData name="Михаил Попов" userId="1ff28dec684c2c56" providerId="LiveId" clId="{53FF77BC-363D-497F-9ACB-99097350CEA7}" dt="2020-12-02T16:03:12.987" v="7618" actId="478"/>
          <ac:spMkLst>
            <pc:docMk/>
            <pc:sldMk cId="386974608" sldId="373"/>
            <ac:spMk id="6" creationId="{EFAD702E-C473-474C-B99D-6E9613ABBEFC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10" creationId="{79FC69A3-6A30-4DCD-A6AD-DA4ECB3F7549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48:11.522" v="19003"/>
        <pc:sldMkLst>
          <pc:docMk/>
          <pc:sldMk cId="342251249" sldId="374"/>
        </pc:sldMkLst>
        <pc:spChg chg="mod">
          <ac:chgData name="Михаил Попов" userId="1ff28dec684c2c56" providerId="LiveId" clId="{53FF77BC-363D-497F-9ACB-99097350CEA7}" dt="2020-12-02T16:13:07.160" v="7848" actId="20577"/>
          <ac:spMkLst>
            <pc:docMk/>
            <pc:sldMk cId="342251249" sldId="374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10" creationId="{79FC69A3-6A30-4DCD-A6AD-DA4ECB3F7549}"/>
          </ac:spMkLst>
        </pc:spChg>
        <pc:spChg chg="add del">
          <ac:chgData name="Михаил Попов" userId="1ff28dec684c2c56" providerId="LiveId" clId="{53FF77BC-363D-497F-9ACB-99097350CEA7}" dt="2020-12-02T16:10:05.803" v="7767" actId="478"/>
          <ac:spMkLst>
            <pc:docMk/>
            <pc:sldMk cId="342251249" sldId="374"/>
            <ac:spMk id="17" creationId="{A7B6CEAC-A069-43C3-AFA0-8D1020E53248}"/>
          </ac:spMkLst>
        </pc:spChg>
        <pc:spChg chg="add mod">
          <ac:chgData name="Михаил Попов" userId="1ff28dec684c2c56" providerId="LiveId" clId="{53FF77BC-363D-497F-9ACB-99097350CEA7}" dt="2020-12-04T14:47:40.170" v="18998" actId="164"/>
          <ac:spMkLst>
            <pc:docMk/>
            <pc:sldMk cId="342251249" sldId="374"/>
            <ac:spMk id="18" creationId="{8BBEECDC-C323-4215-AA3E-3B1F7138707F}"/>
          </ac:spMkLst>
        </pc:spChg>
        <pc:spChg chg="add del mod">
          <ac:chgData name="Михаил Попов" userId="1ff28dec684c2c56" providerId="LiveId" clId="{53FF77BC-363D-497F-9ACB-99097350CEA7}" dt="2020-12-02T16:10:44.603" v="7773" actId="478"/>
          <ac:spMkLst>
            <pc:docMk/>
            <pc:sldMk cId="342251249" sldId="374"/>
            <ac:spMk id="19" creationId="{47FFE663-A8B6-459C-A685-C01F44DA5481}"/>
          </ac:spMkLst>
        </pc:spChg>
        <pc:spChg chg="add mod">
          <ac:chgData name="Михаил Попов" userId="1ff28dec684c2c56" providerId="LiveId" clId="{53FF77BC-363D-497F-9ACB-99097350CEA7}" dt="2020-12-04T14:47:40.170" v="18998" actId="164"/>
          <ac:spMkLst>
            <pc:docMk/>
            <pc:sldMk cId="342251249" sldId="374"/>
            <ac:spMk id="20" creationId="{CB6A7413-6BFE-4521-9ADF-8734F110315C}"/>
          </ac:spMkLst>
        </pc:spChg>
        <pc:spChg chg="add mod">
          <ac:chgData name="Михаил Попов" userId="1ff28dec684c2c56" providerId="LiveId" clId="{53FF77BC-363D-497F-9ACB-99097350CEA7}" dt="2020-12-04T14:47:17.868" v="18996" actId="14100"/>
          <ac:spMkLst>
            <pc:docMk/>
            <pc:sldMk cId="342251249" sldId="374"/>
            <ac:spMk id="21" creationId="{6AA6CA29-6C61-4A4A-A875-95BB0C3B2466}"/>
          </ac:spMkLst>
        </pc:spChg>
        <pc:grpChg chg="add mod">
          <ac:chgData name="Михаил Попов" userId="1ff28dec684c2c56" providerId="LiveId" clId="{53FF77BC-363D-497F-9ACB-99097350CEA7}" dt="2020-12-04T14:47:31.038" v="18997" actId="164"/>
          <ac:grpSpMkLst>
            <pc:docMk/>
            <pc:sldMk cId="342251249" sldId="374"/>
            <ac:grpSpMk id="3" creationId="{BC3091B7-2E77-44E4-AA14-367FA748064B}"/>
          </ac:grpSpMkLst>
        </pc:grpChg>
        <pc:grpChg chg="add mod">
          <ac:chgData name="Михаил Попов" userId="1ff28dec684c2c56" providerId="LiveId" clId="{53FF77BC-363D-497F-9ACB-99097350CEA7}" dt="2020-12-04T14:47:40.170" v="18998" actId="164"/>
          <ac:grpSpMkLst>
            <pc:docMk/>
            <pc:sldMk cId="342251249" sldId="374"/>
            <ac:grpSpMk id="5" creationId="{78C9625E-1766-4099-8E03-624C78C38A9A}"/>
          </ac:grpSpMkLst>
        </pc:grpChg>
        <pc:cxnChg chg="add mod">
          <ac:chgData name="Михаил Попов" userId="1ff28dec684c2c56" providerId="LiveId" clId="{53FF77BC-363D-497F-9ACB-99097350CEA7}" dt="2020-12-04T14:47:31.038" v="18997" actId="164"/>
          <ac:cxnSpMkLst>
            <pc:docMk/>
            <pc:sldMk cId="342251249" sldId="374"/>
            <ac:cxnSpMk id="6" creationId="{9FC4347C-5BA2-4392-A13D-B029BF082BCE}"/>
          </ac:cxnSpMkLst>
        </pc:cxnChg>
        <pc:cxnChg chg="add mod">
          <ac:chgData name="Михаил Попов" userId="1ff28dec684c2c56" providerId="LiveId" clId="{53FF77BC-363D-497F-9ACB-99097350CEA7}" dt="2020-12-04T14:47:31.038" v="18997" actId="164"/>
          <ac:cxnSpMkLst>
            <pc:docMk/>
            <pc:sldMk cId="342251249" sldId="374"/>
            <ac:cxnSpMk id="9" creationId="{73BB3934-CBC4-47F0-A5DE-89D1000BEC8E}"/>
          </ac:cxnSpMkLst>
        </pc:cxnChg>
      </pc:sldChg>
      <pc:sldChg chg="modSp add mod modAnim">
        <pc:chgData name="Михаил Попов" userId="1ff28dec684c2c56" providerId="LiveId" clId="{53FF77BC-363D-497F-9ACB-99097350CEA7}" dt="2020-12-02T16:43:19.069" v="8828" actId="20577"/>
        <pc:sldMkLst>
          <pc:docMk/>
          <pc:sldMk cId="2637224035" sldId="375"/>
        </pc:sldMkLst>
        <pc:spChg chg="mod">
          <ac:chgData name="Михаил Попов" userId="1ff28dec684c2c56" providerId="LiveId" clId="{53FF77BC-363D-497F-9ACB-99097350CEA7}" dt="2020-12-02T16:22:23.739" v="8043" actId="20577"/>
          <ac:spMkLst>
            <pc:docMk/>
            <pc:sldMk cId="2637224035" sldId="375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6:43:19.069" v="8828" actId="20577"/>
          <ac:spMkLst>
            <pc:docMk/>
            <pc:sldMk cId="2637224035" sldId="375"/>
            <ac:spMk id="3" creationId="{2E9103B4-10EA-4D3D-86B5-2B5F5A6EDD1F}"/>
          </ac:spMkLst>
        </pc:spChg>
      </pc:sldChg>
      <pc:sldChg chg="addSp delSp modSp add mod ord modAnim">
        <pc:chgData name="Михаил Попов" userId="1ff28dec684c2c56" providerId="LiveId" clId="{53FF77BC-363D-497F-9ACB-99097350CEA7}" dt="2020-12-04T14:54:58.933" v="19004"/>
        <pc:sldMkLst>
          <pc:docMk/>
          <pc:sldMk cId="2864735875" sldId="376"/>
        </pc:sldMkLst>
        <pc:spChg chg="mod">
          <ac:chgData name="Михаил Попов" userId="1ff28dec684c2c56" providerId="LiveId" clId="{53FF77BC-363D-497F-9ACB-99097350CEA7}" dt="2020-12-02T16:45:43.427" v="8866" actId="14100"/>
          <ac:spMkLst>
            <pc:docMk/>
            <pc:sldMk cId="2864735875" sldId="37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44:44.006" v="18573" actId="14100"/>
          <ac:spMkLst>
            <pc:docMk/>
            <pc:sldMk cId="2864735875" sldId="376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43:35.903" v="18562" actId="404"/>
          <ac:spMkLst>
            <pc:docMk/>
            <pc:sldMk cId="2864735875" sldId="376"/>
            <ac:spMk id="8" creationId="{537D7C97-9956-455C-A6FD-A2F2DAABE7E1}"/>
          </ac:spMkLst>
        </pc:spChg>
        <pc:spChg chg="add mod">
          <ac:chgData name="Михаил Попов" userId="1ff28dec684c2c56" providerId="LiveId" clId="{53FF77BC-363D-497F-9ACB-99097350CEA7}" dt="2020-12-03T00:44:25.658" v="18570" actId="14100"/>
          <ac:spMkLst>
            <pc:docMk/>
            <pc:sldMk cId="2864735875" sldId="376"/>
            <ac:spMk id="9" creationId="{BB921341-CF3B-4263-A30E-A765B09B10D9}"/>
          </ac:spMkLst>
        </pc:spChg>
        <pc:grpChg chg="add mod">
          <ac:chgData name="Михаил Попов" userId="1ff28dec684c2c56" providerId="LiveId" clId="{53FF77BC-363D-497F-9ACB-99097350CEA7}" dt="2020-12-03T00:44:56.369" v="18574" actId="1076"/>
          <ac:grpSpMkLst>
            <pc:docMk/>
            <pc:sldMk cId="2864735875" sldId="376"/>
            <ac:grpSpMk id="10" creationId="{EA85C5EA-4B71-4B65-889D-358261749E37}"/>
          </ac:grpSpMkLst>
        </pc:grpChg>
        <pc:grpChg chg="add mod">
          <ac:chgData name="Михаил Попов" userId="1ff28dec684c2c56" providerId="LiveId" clId="{53FF77BC-363D-497F-9ACB-99097350CEA7}" dt="2020-12-03T00:44:56.369" v="18574" actId="1076"/>
          <ac:grpSpMkLst>
            <pc:docMk/>
            <pc:sldMk cId="2864735875" sldId="376"/>
            <ac:grpSpMk id="11" creationId="{ED59550A-DE76-47ED-A328-AD9E0348564E}"/>
          </ac:grpSpMkLst>
        </pc:grpChg>
        <pc:picChg chg="add del mod">
          <ac:chgData name="Михаил Попов" userId="1ff28dec684c2c56" providerId="LiveId" clId="{53FF77BC-363D-497F-9ACB-99097350CEA7}" dt="2020-12-03T00:42:39.823" v="18552" actId="478"/>
          <ac:picMkLst>
            <pc:docMk/>
            <pc:sldMk cId="2864735875" sldId="376"/>
            <ac:picMk id="5" creationId="{19BBEE05-C856-4785-B8EF-569250EDB4B1}"/>
          </ac:picMkLst>
        </pc:picChg>
        <pc:picChg chg="add mod">
          <ac:chgData name="Михаил Попов" userId="1ff28dec684c2c56" providerId="LiveId" clId="{53FF77BC-363D-497F-9ACB-99097350CEA7}" dt="2020-12-03T00:41:00.900" v="18508" actId="164"/>
          <ac:picMkLst>
            <pc:docMk/>
            <pc:sldMk cId="2864735875" sldId="376"/>
            <ac:picMk id="6" creationId="{7DF3DD92-CE60-40B8-A84A-77F7D85F0386}"/>
          </ac:picMkLst>
        </pc:picChg>
        <pc:picChg chg="add mod">
          <ac:chgData name="Михаил Попов" userId="1ff28dec684c2c56" providerId="LiveId" clId="{53FF77BC-363D-497F-9ACB-99097350CEA7}" dt="2020-12-03T00:41:07.377" v="18510" actId="164"/>
          <ac:picMkLst>
            <pc:docMk/>
            <pc:sldMk cId="2864735875" sldId="376"/>
            <ac:picMk id="7" creationId="{1890EA4D-399F-472E-98B6-A16316C17C45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4:55:42.004" v="19005"/>
        <pc:sldMkLst>
          <pc:docMk/>
          <pc:sldMk cId="3687428801" sldId="377"/>
        </pc:sldMkLst>
        <pc:spChg chg="mod">
          <ac:chgData name="Михаил Попов" userId="1ff28dec684c2c56" providerId="LiveId" clId="{53FF77BC-363D-497F-9ACB-99097350CEA7}" dt="2020-12-02T17:09:03.485" v="10034" actId="20577"/>
          <ac:spMkLst>
            <pc:docMk/>
            <pc:sldMk cId="3687428801" sldId="37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46:13.196" v="18578" actId="255"/>
          <ac:spMkLst>
            <pc:docMk/>
            <pc:sldMk cId="3687428801" sldId="377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17:02:55.745" v="9818" actId="478"/>
          <ac:picMkLst>
            <pc:docMk/>
            <pc:sldMk cId="3687428801" sldId="377"/>
            <ac:picMk id="5" creationId="{19BBEE05-C856-4785-B8EF-569250EDB4B1}"/>
          </ac:picMkLst>
        </pc:picChg>
        <pc:picChg chg="add mod">
          <ac:chgData name="Михаил Попов" userId="1ff28dec684c2c56" providerId="LiveId" clId="{53FF77BC-363D-497F-9ACB-99097350CEA7}" dt="2020-12-03T00:46:24.748" v="18579" actId="1076"/>
          <ac:picMkLst>
            <pc:docMk/>
            <pc:sldMk cId="3687428801" sldId="377"/>
            <ac:picMk id="6" creationId="{FCB8792E-E4A8-4DF4-95DC-B59D4FA308C5}"/>
          </ac:picMkLst>
        </pc:picChg>
      </pc:sldChg>
      <pc:sldChg chg="addSp delSp modSp add mod ord modAnim">
        <pc:chgData name="Михаил Попов" userId="1ff28dec684c2c56" providerId="LiveId" clId="{53FF77BC-363D-497F-9ACB-99097350CEA7}" dt="2020-12-04T14:59:01.700" v="19006" actId="478"/>
        <pc:sldMkLst>
          <pc:docMk/>
          <pc:sldMk cId="2545861863" sldId="378"/>
        </pc:sldMkLst>
        <pc:spChg chg="mod">
          <ac:chgData name="Михаил Попов" userId="1ff28dec684c2c56" providerId="LiveId" clId="{53FF77BC-363D-497F-9ACB-99097350CEA7}" dt="2020-12-02T17:12:24.925" v="10052" actId="20577"/>
          <ac:spMkLst>
            <pc:docMk/>
            <pc:sldMk cId="2545861863" sldId="378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7:16:06.485" v="10436" actId="20577"/>
          <ac:spMkLst>
            <pc:docMk/>
            <pc:sldMk cId="2545861863" sldId="378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4T14:59:01.700" v="19006" actId="478"/>
          <ac:spMkLst>
            <pc:docMk/>
            <pc:sldMk cId="2545861863" sldId="378"/>
            <ac:spMk id="7" creationId="{71150B3D-7145-46F8-A720-47466EE1B017}"/>
          </ac:spMkLst>
        </pc:spChg>
        <pc:picChg chg="del mod">
          <ac:chgData name="Михаил Попов" userId="1ff28dec684c2c56" providerId="LiveId" clId="{53FF77BC-363D-497F-9ACB-99097350CEA7}" dt="2020-12-02T17:59:53.462" v="10510" actId="478"/>
          <ac:picMkLst>
            <pc:docMk/>
            <pc:sldMk cId="2545861863" sldId="378"/>
            <ac:picMk id="6" creationId="{FCB8792E-E4A8-4DF4-95DC-B59D4FA308C5}"/>
          </ac:picMkLst>
        </pc:picChg>
        <pc:picChg chg="add mod">
          <ac:chgData name="Михаил Попов" userId="1ff28dec684c2c56" providerId="LiveId" clId="{53FF77BC-363D-497F-9ACB-99097350CEA7}" dt="2020-12-03T00:57:43.349" v="18629" actId="1036"/>
          <ac:picMkLst>
            <pc:docMk/>
            <pc:sldMk cId="2545861863" sldId="378"/>
            <ac:picMk id="8" creationId="{467D4DCE-FEAC-4AD4-BC33-7FD4A7CED8CE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4:59:25.389" v="19012"/>
        <pc:sldMkLst>
          <pc:docMk/>
          <pc:sldMk cId="792165138" sldId="379"/>
        </pc:sldMkLst>
        <pc:spChg chg="mod">
          <ac:chgData name="Михаил Попов" userId="1ff28dec684c2c56" providerId="LiveId" clId="{53FF77BC-363D-497F-9ACB-99097350CEA7}" dt="2020-12-02T18:01:42.131" v="10527" actId="20577"/>
          <ac:spMkLst>
            <pc:docMk/>
            <pc:sldMk cId="792165138" sldId="37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8:18:34.369" v="11040" actId="20577"/>
          <ac:spMkLst>
            <pc:docMk/>
            <pc:sldMk cId="792165138" sldId="379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3T00:58:41.886" v="18638" actId="478"/>
          <ac:spMkLst>
            <pc:docMk/>
            <pc:sldMk cId="792165138" sldId="379"/>
            <ac:spMk id="7" creationId="{71150B3D-7145-46F8-A720-47466EE1B017}"/>
          </ac:spMkLst>
        </pc:spChg>
        <pc:picChg chg="add mod">
          <ac:chgData name="Михаил Попов" userId="1ff28dec684c2c56" providerId="LiveId" clId="{53FF77BC-363D-497F-9ACB-99097350CEA7}" dt="2020-12-03T00:58:21.182" v="18637" actId="1035"/>
          <ac:picMkLst>
            <pc:docMk/>
            <pc:sldMk cId="792165138" sldId="379"/>
            <ac:picMk id="5" creationId="{04636584-9EB2-4E99-9324-89716F677C10}"/>
          </ac:picMkLst>
        </pc:picChg>
        <pc:picChg chg="del">
          <ac:chgData name="Михаил Попов" userId="1ff28dec684c2c56" providerId="LiveId" clId="{53FF77BC-363D-497F-9ACB-99097350CEA7}" dt="2020-12-02T18:09:17.598" v="10775" actId="478"/>
          <ac:picMkLst>
            <pc:docMk/>
            <pc:sldMk cId="792165138" sldId="379"/>
            <ac:picMk id="8" creationId="{467D4DCE-FEAC-4AD4-BC33-7FD4A7CED8CE}"/>
          </ac:picMkLst>
        </pc:picChg>
      </pc:sldChg>
      <pc:sldChg chg="addSp delSp modSp add mod delAnim modAnim">
        <pc:chgData name="Михаил Попов" userId="1ff28dec684c2c56" providerId="LiveId" clId="{53FF77BC-363D-497F-9ACB-99097350CEA7}" dt="2020-12-04T14:59:56.034" v="19015"/>
        <pc:sldMkLst>
          <pc:docMk/>
          <pc:sldMk cId="4064206570" sldId="380"/>
        </pc:sldMkLst>
        <pc:spChg chg="mod">
          <ac:chgData name="Михаил Попов" userId="1ff28dec684c2c56" providerId="LiveId" clId="{53FF77BC-363D-497F-9ACB-99097350CEA7}" dt="2020-12-02T18:19:19.292" v="11048" actId="20577"/>
          <ac:spMkLst>
            <pc:docMk/>
            <pc:sldMk cId="4064206570" sldId="380"/>
            <ac:spMk id="2" creationId="{322B7E80-341F-4843-BEFD-E9FD3872D2D3}"/>
          </ac:spMkLst>
        </pc:spChg>
        <pc:spChg chg="del">
          <ac:chgData name="Михаил Попов" userId="1ff28dec684c2c56" providerId="LiveId" clId="{53FF77BC-363D-497F-9ACB-99097350CEA7}" dt="2020-12-02T18:20:31.492" v="11149" actId="478"/>
          <ac:spMkLst>
            <pc:docMk/>
            <pc:sldMk cId="4064206570" sldId="380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2T18:20:45.677" v="11152" actId="478"/>
          <ac:spMkLst>
            <pc:docMk/>
            <pc:sldMk cId="4064206570" sldId="380"/>
            <ac:spMk id="5" creationId="{22E23CBC-0CA7-4D3A-A20B-9BA271A995FC}"/>
          </ac:spMkLst>
        </pc:spChg>
        <pc:spChg chg="del">
          <ac:chgData name="Михаил Попов" userId="1ff28dec684c2c56" providerId="LiveId" clId="{53FF77BC-363D-497F-9ACB-99097350CEA7}" dt="2020-12-02T18:19:35.015" v="11049" actId="478"/>
          <ac:spMkLst>
            <pc:docMk/>
            <pc:sldMk cId="4064206570" sldId="380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48:22.524" v="18588" actId="14100"/>
          <ac:spMkLst>
            <pc:docMk/>
            <pc:sldMk cId="4064206570" sldId="380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48:12.114" v="18585" actId="1076"/>
          <ac:spMkLst>
            <pc:docMk/>
            <pc:sldMk cId="4064206570" sldId="380"/>
            <ac:spMk id="13" creationId="{1FCD7B95-04D7-40F6-A030-8DD20ECDB53A}"/>
          </ac:spMkLst>
        </pc:spChg>
        <pc:spChg chg="mod">
          <ac:chgData name="Михаил Попов" userId="1ff28dec684c2c56" providerId="LiveId" clId="{53FF77BC-363D-497F-9ACB-99097350CEA7}" dt="2020-12-03T00:47:52.159" v="18581"/>
          <ac:spMkLst>
            <pc:docMk/>
            <pc:sldMk cId="4064206570" sldId="380"/>
            <ac:spMk id="14" creationId="{D2886C39-E20D-48D1-B821-15B898346FEE}"/>
          </ac:spMkLst>
        </pc:spChg>
        <pc:spChg chg="mod">
          <ac:chgData name="Михаил Попов" userId="1ff28dec684c2c56" providerId="LiveId" clId="{53FF77BC-363D-497F-9ACB-99097350CEA7}" dt="2020-12-03T00:47:52.159" v="18581"/>
          <ac:spMkLst>
            <pc:docMk/>
            <pc:sldMk cId="4064206570" sldId="380"/>
            <ac:spMk id="17" creationId="{0B633126-1CBF-4B58-BC08-E79E05B27C9E}"/>
          </ac:spMkLst>
        </pc:spChg>
        <pc:grpChg chg="add mod">
          <ac:chgData name="Михаил Попов" userId="1ff28dec684c2c56" providerId="LiveId" clId="{53FF77BC-363D-497F-9ACB-99097350CEA7}" dt="2020-12-03T00:47:52.159" v="18581"/>
          <ac:grpSpMkLst>
            <pc:docMk/>
            <pc:sldMk cId="4064206570" sldId="380"/>
            <ac:grpSpMk id="11" creationId="{D42FFC2C-7CC3-4244-9A56-F0B7DA9275FF}"/>
          </ac:grpSpMkLst>
        </pc:grpChg>
        <pc:grpChg chg="add mod">
          <ac:chgData name="Михаил Попов" userId="1ff28dec684c2c56" providerId="LiveId" clId="{53FF77BC-363D-497F-9ACB-99097350CEA7}" dt="2020-12-03T00:47:52.159" v="18581"/>
          <ac:grpSpMkLst>
            <pc:docMk/>
            <pc:sldMk cId="4064206570" sldId="380"/>
            <ac:grpSpMk id="15" creationId="{50DD7A9D-C09A-4AD8-8AE8-C365F3FE397D}"/>
          </ac:grpSpMkLst>
        </pc:grpChg>
        <pc:picChg chg="add del mod">
          <ac:chgData name="Михаил Попов" userId="1ff28dec684c2c56" providerId="LiveId" clId="{53FF77BC-363D-497F-9ACB-99097350CEA7}" dt="2020-12-03T00:47:51.502" v="18580" actId="478"/>
          <ac:picMkLst>
            <pc:docMk/>
            <pc:sldMk cId="4064206570" sldId="380"/>
            <ac:picMk id="7" creationId="{C9C4F1F8-6EAC-462B-94C7-D5008A2E2B9F}"/>
          </ac:picMkLst>
        </pc:picChg>
        <pc:picChg chg="mod">
          <ac:chgData name="Михаил Попов" userId="1ff28dec684c2c56" providerId="LiveId" clId="{53FF77BC-363D-497F-9ACB-99097350CEA7}" dt="2020-12-03T00:47:52.159" v="18581"/>
          <ac:picMkLst>
            <pc:docMk/>
            <pc:sldMk cId="4064206570" sldId="380"/>
            <ac:picMk id="12" creationId="{C15253DC-D5C1-4376-B548-EE647999416A}"/>
          </ac:picMkLst>
        </pc:picChg>
        <pc:picChg chg="mod">
          <ac:chgData name="Михаил Попов" userId="1ff28dec684c2c56" providerId="LiveId" clId="{53FF77BC-363D-497F-9ACB-99097350CEA7}" dt="2020-12-03T00:47:52.159" v="18581"/>
          <ac:picMkLst>
            <pc:docMk/>
            <pc:sldMk cId="4064206570" sldId="380"/>
            <ac:picMk id="16" creationId="{C1066A6E-ADD3-4AB6-8F09-187A9155F758}"/>
          </ac:picMkLst>
        </pc:picChg>
      </pc:sldChg>
      <pc:sldChg chg="delSp modSp add del mod modAnim">
        <pc:chgData name="Михаил Попов" userId="1ff28dec684c2c56" providerId="LiveId" clId="{53FF77BC-363D-497F-9ACB-99097350CEA7}" dt="2020-12-04T15:18:55.782" v="19018" actId="47"/>
        <pc:sldMkLst>
          <pc:docMk/>
          <pc:sldMk cId="3248959471" sldId="381"/>
        </pc:sldMkLst>
        <pc:spChg chg="mod">
          <ac:chgData name="Михаил Попов" userId="1ff28dec684c2c56" providerId="LiveId" clId="{53FF77BC-363D-497F-9ACB-99097350CEA7}" dt="2020-12-02T18:36:32.883" v="11296" actId="20577"/>
          <ac:spMkLst>
            <pc:docMk/>
            <pc:sldMk cId="3248959471" sldId="38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5:02:22.027" v="19017" actId="27636"/>
          <ac:spMkLst>
            <pc:docMk/>
            <pc:sldMk cId="3248959471" sldId="381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2T18:36:49.774" v="11347" actId="478"/>
          <ac:spMkLst>
            <pc:docMk/>
            <pc:sldMk cId="3248959471" sldId="381"/>
            <ac:spMk id="7" creationId="{71150B3D-7145-46F8-A720-47466EE1B017}"/>
          </ac:spMkLst>
        </pc:spChg>
        <pc:picChg chg="del">
          <ac:chgData name="Михаил Попов" userId="1ff28dec684c2c56" providerId="LiveId" clId="{53FF77BC-363D-497F-9ACB-99097350CEA7}" dt="2020-12-02T18:36:57.212" v="11348" actId="478"/>
          <ac:picMkLst>
            <pc:docMk/>
            <pc:sldMk cId="3248959471" sldId="381"/>
            <ac:picMk id="5" creationId="{04636584-9EB2-4E99-9324-89716F677C10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5:19:58.329" v="19020"/>
        <pc:sldMkLst>
          <pc:docMk/>
          <pc:sldMk cId="3530414547" sldId="382"/>
        </pc:sldMkLst>
        <pc:spChg chg="add mod">
          <ac:chgData name="Михаил Попов" userId="1ff28dec684c2c56" providerId="LiveId" clId="{53FF77BC-363D-497F-9ACB-99097350CEA7}" dt="2020-12-02T19:00:07.353" v="11794" actId="20577"/>
          <ac:spMkLst>
            <pc:docMk/>
            <pc:sldMk cId="3530414547" sldId="382"/>
            <ac:spMk id="4" creationId="{BE0328D4-BAA5-497F-81F9-76061777736B}"/>
          </ac:spMkLst>
        </pc:spChg>
        <pc:spChg chg="add mod">
          <ac:chgData name="Михаил Попов" userId="1ff28dec684c2c56" providerId="LiveId" clId="{53FF77BC-363D-497F-9ACB-99097350CEA7}" dt="2020-12-02T19:09:46.160" v="12073" actId="20577"/>
          <ac:spMkLst>
            <pc:docMk/>
            <pc:sldMk cId="3530414547" sldId="382"/>
            <ac:spMk id="5" creationId="{CED10D3C-8999-4F75-A254-79AEA5449315}"/>
          </ac:spMkLst>
        </pc:spChg>
        <pc:picChg chg="del">
          <ac:chgData name="Михаил Попов" userId="1ff28dec684c2c56" providerId="LiveId" clId="{53FF77BC-363D-497F-9ACB-99097350CEA7}" dt="2020-12-02T18:59:29.733" v="11778" actId="21"/>
          <ac:picMkLst>
            <pc:docMk/>
            <pc:sldMk cId="3530414547" sldId="382"/>
            <ac:picMk id="3" creationId="{2C506A11-A586-430C-8BAE-60B1194AB5F7}"/>
          </ac:picMkLst>
        </pc:picChg>
        <pc:picChg chg="add mod">
          <ac:chgData name="Михаил Попов" userId="1ff28dec684c2c56" providerId="LiveId" clId="{53FF77BC-363D-497F-9ACB-99097350CEA7}" dt="2020-12-04T15:19:58.329" v="19020"/>
          <ac:picMkLst>
            <pc:docMk/>
            <pc:sldMk cId="3530414547" sldId="382"/>
            <ac:picMk id="6" creationId="{742250BE-A855-4897-A411-A22E55B43A01}"/>
          </ac:picMkLst>
        </pc:picChg>
      </pc:sldChg>
      <pc:sldChg chg="delSp add del mod">
        <pc:chgData name="Михаил Попов" userId="1ff28dec684c2c56" providerId="LiveId" clId="{53FF77BC-363D-497F-9ACB-99097350CEA7}" dt="2020-12-02T19:36:27.051" v="12078" actId="47"/>
        <pc:sldMkLst>
          <pc:docMk/>
          <pc:sldMk cId="2931669356" sldId="383"/>
        </pc:sldMkLst>
        <pc:picChg chg="del">
          <ac:chgData name="Михаил Попов" userId="1ff28dec684c2c56" providerId="LiveId" clId="{53FF77BC-363D-497F-9ACB-99097350CEA7}" dt="2020-12-02T19:10:09.004" v="12076" actId="21"/>
          <ac:picMkLst>
            <pc:docMk/>
            <pc:sldMk cId="2931669356" sldId="383"/>
            <ac:picMk id="3" creationId="{AF8CCC20-52DC-431E-A6DF-BE20ED258F4A}"/>
          </ac:picMkLst>
        </pc:picChg>
      </pc:sldChg>
      <pc:sldChg chg="addSp modSp add mod modAnim">
        <pc:chgData name="Михаил Попов" userId="1ff28dec684c2c56" providerId="LiveId" clId="{53FF77BC-363D-497F-9ACB-99097350CEA7}" dt="2020-12-04T15:23:43.424" v="19029"/>
        <pc:sldMkLst>
          <pc:docMk/>
          <pc:sldMk cId="215564347" sldId="384"/>
        </pc:sldMkLst>
        <pc:spChg chg="add mod">
          <ac:chgData name="Михаил Попов" userId="1ff28dec684c2c56" providerId="LiveId" clId="{53FF77BC-363D-497F-9ACB-99097350CEA7}" dt="2020-12-02T19:42:31.086" v="12263" actId="113"/>
          <ac:spMkLst>
            <pc:docMk/>
            <pc:sldMk cId="215564347" sldId="384"/>
            <ac:spMk id="2" creationId="{4BB701F0-D1EB-4F66-AC77-03E966F2F874}"/>
          </ac:spMkLst>
        </pc:spChg>
        <pc:spChg chg="mod">
          <ac:chgData name="Михаил Попов" userId="1ff28dec684c2c56" providerId="LiveId" clId="{53FF77BC-363D-497F-9ACB-99097350CEA7}" dt="2020-12-02T19:37:13.447" v="12095" actId="20577"/>
          <ac:spMkLst>
            <pc:docMk/>
            <pc:sldMk cId="215564347" sldId="384"/>
            <ac:spMk id="4" creationId="{BE0328D4-BAA5-497F-81F9-76061777736B}"/>
          </ac:spMkLst>
        </pc:spChg>
        <pc:spChg chg="mod">
          <ac:chgData name="Михаил Попов" userId="1ff28dec684c2c56" providerId="LiveId" clId="{53FF77BC-363D-497F-9ACB-99097350CEA7}" dt="2020-12-02T19:54:07.588" v="12461" actId="27636"/>
          <ac:spMkLst>
            <pc:docMk/>
            <pc:sldMk cId="215564347" sldId="384"/>
            <ac:spMk id="5" creationId="{CED10D3C-8999-4F75-A254-79AEA5449315}"/>
          </ac:spMkLst>
        </pc:spChg>
        <pc:spChg chg="add mod">
          <ac:chgData name="Михаил Попов" userId="1ff28dec684c2c56" providerId="LiveId" clId="{53FF77BC-363D-497F-9ACB-99097350CEA7}" dt="2020-12-02T19:42:57.333" v="12271" actId="20577"/>
          <ac:spMkLst>
            <pc:docMk/>
            <pc:sldMk cId="215564347" sldId="384"/>
            <ac:spMk id="7" creationId="{EB441BB7-ED10-429C-894E-83CA24DA3984}"/>
          </ac:spMkLst>
        </pc:spChg>
        <pc:spChg chg="add mod">
          <ac:chgData name="Михаил Попов" userId="1ff28dec684c2c56" providerId="LiveId" clId="{53FF77BC-363D-497F-9ACB-99097350CEA7}" dt="2020-12-02T19:43:49.167" v="12280" actId="20577"/>
          <ac:spMkLst>
            <pc:docMk/>
            <pc:sldMk cId="215564347" sldId="384"/>
            <ac:spMk id="8" creationId="{E9151BD4-F99B-4CBA-8AE6-15738EC4834A}"/>
          </ac:spMkLst>
        </pc:spChg>
        <pc:picChg chg="mod">
          <ac:chgData name="Михаил Попов" userId="1ff28dec684c2c56" providerId="LiveId" clId="{53FF77BC-363D-497F-9ACB-99097350CEA7}" dt="2020-12-04T15:20:16.001" v="19021"/>
          <ac:picMkLst>
            <pc:docMk/>
            <pc:sldMk cId="215564347" sldId="384"/>
            <ac:picMk id="6" creationId="{742250BE-A855-4897-A411-A22E55B43A01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5:30:34.092" v="19053" actId="20577"/>
        <pc:sldMkLst>
          <pc:docMk/>
          <pc:sldMk cId="3563753819" sldId="385"/>
        </pc:sldMkLst>
        <pc:spChg chg="add mod">
          <ac:chgData name="Михаил Попов" userId="1ff28dec684c2c56" providerId="LiveId" clId="{53FF77BC-363D-497F-9ACB-99097350CEA7}" dt="2020-12-02T19:55:17.407" v="12501" actId="20577"/>
          <ac:spMkLst>
            <pc:docMk/>
            <pc:sldMk cId="3563753819" sldId="385"/>
            <ac:spMk id="4" creationId="{EC42946C-5204-402C-9736-AFFB7798192E}"/>
          </ac:spMkLst>
        </pc:spChg>
        <pc:spChg chg="add mod">
          <ac:chgData name="Михаил Попов" userId="1ff28dec684c2c56" providerId="LiveId" clId="{53FF77BC-363D-497F-9ACB-99097350CEA7}" dt="2020-12-04T15:30:34.092" v="19053" actId="20577"/>
          <ac:spMkLst>
            <pc:docMk/>
            <pc:sldMk cId="3563753819" sldId="385"/>
            <ac:spMk id="5" creationId="{2C9B38DD-1238-4CF8-99A8-6467179FAE67}"/>
          </ac:spMkLst>
        </pc:spChg>
        <pc:picChg chg="del">
          <ac:chgData name="Михаил Попов" userId="1ff28dec684c2c56" providerId="LiveId" clId="{53FF77BC-363D-497F-9ACB-99097350CEA7}" dt="2020-12-02T19:54:32.107" v="12464" actId="478"/>
          <ac:picMkLst>
            <pc:docMk/>
            <pc:sldMk cId="3563753819" sldId="385"/>
            <ac:picMk id="3" creationId="{55B11B5D-D49B-4F2C-9EA1-E3447108C0B9}"/>
          </ac:picMkLst>
        </pc:picChg>
      </pc:sldChg>
      <pc:sldChg chg="modSp add mod modAnim">
        <pc:chgData name="Михаил Попов" userId="1ff28dec684c2c56" providerId="LiveId" clId="{53FF77BC-363D-497F-9ACB-99097350CEA7}" dt="2020-12-02T20:46:00.700" v="13834" actId="20577"/>
        <pc:sldMkLst>
          <pc:docMk/>
          <pc:sldMk cId="246635809" sldId="386"/>
        </pc:sldMkLst>
        <pc:spChg chg="mod">
          <ac:chgData name="Михаил Попов" userId="1ff28dec684c2c56" providerId="LiveId" clId="{53FF77BC-363D-497F-9ACB-99097350CEA7}" dt="2020-12-02T20:24:03.478" v="12909" actId="20577"/>
          <ac:spMkLst>
            <pc:docMk/>
            <pc:sldMk cId="246635809" sldId="386"/>
            <ac:spMk id="4" creationId="{EC42946C-5204-402C-9736-AFFB7798192E}"/>
          </ac:spMkLst>
        </pc:spChg>
        <pc:spChg chg="mod">
          <ac:chgData name="Михаил Попов" userId="1ff28dec684c2c56" providerId="LiveId" clId="{53FF77BC-363D-497F-9ACB-99097350CEA7}" dt="2020-12-02T20:46:00.700" v="13834" actId="20577"/>
          <ac:spMkLst>
            <pc:docMk/>
            <pc:sldMk cId="246635809" sldId="386"/>
            <ac:spMk id="5" creationId="{2C9B38DD-1238-4CF8-99A8-6467179FAE67}"/>
          </ac:spMkLst>
        </pc:spChg>
      </pc:sldChg>
      <pc:sldChg chg="addSp delSp modSp add mod">
        <pc:chgData name="Михаил Попов" userId="1ff28dec684c2c56" providerId="LiveId" clId="{53FF77BC-363D-497F-9ACB-99097350CEA7}" dt="2020-12-04T15:46:09.562" v="19148" actId="1076"/>
        <pc:sldMkLst>
          <pc:docMk/>
          <pc:sldMk cId="1896334194" sldId="387"/>
        </pc:sldMkLst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2" creationId="{6C9262A8-9730-4E7F-8687-502873CE48AD}"/>
          </ac:spMkLst>
        </pc:spChg>
        <pc:spChg chg="add mod">
          <ac:chgData name="Михаил Попов" userId="1ff28dec684c2c56" providerId="LiveId" clId="{53FF77BC-363D-497F-9ACB-99097350CEA7}" dt="2020-12-02T20:52:41.549" v="13876" actId="20577"/>
          <ac:spMkLst>
            <pc:docMk/>
            <pc:sldMk cId="1896334194" sldId="387"/>
            <ac:spMk id="4" creationId="{ACE6DD86-6E28-4E0F-B9A6-D89F108848DB}"/>
          </ac:spMkLst>
        </pc:spChg>
        <pc:spChg chg="add mod">
          <ac:chgData name="Михаил Попов" userId="1ff28dec684c2c56" providerId="LiveId" clId="{53FF77BC-363D-497F-9ACB-99097350CEA7}" dt="2020-12-04T15:46:09.562" v="19148" actId="1076"/>
          <ac:spMkLst>
            <pc:docMk/>
            <pc:sldMk cId="1896334194" sldId="387"/>
            <ac:spMk id="5" creationId="{05CBE84D-BBA4-4929-9B10-BA618E521798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6" creationId="{5CBC23D0-DC12-47E2-98B0-F877905E8DCF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7" creationId="{EEE4B005-C2AD-41FB-9D4B-4B2766D3E0B5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8" creationId="{2C4E86CC-09AC-48CA-8058-004537DFF610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9" creationId="{2BE0FA6E-422A-4045-B624-2C7371DE8EDE}"/>
          </ac:spMkLst>
        </pc:spChg>
        <pc:spChg chg="add del mod">
          <ac:chgData name="Михаил Попов" userId="1ff28dec684c2c56" providerId="LiveId" clId="{53FF77BC-363D-497F-9ACB-99097350CEA7}" dt="2020-12-04T15:44:20.062" v="19111" actId="478"/>
          <ac:spMkLst>
            <pc:docMk/>
            <pc:sldMk cId="1896334194" sldId="387"/>
            <ac:spMk id="10" creationId="{0007EBF7-D056-48C2-BFED-02C8E154FC02}"/>
          </ac:spMkLst>
        </pc:spChg>
        <pc:spChg chg="add del mod">
          <ac:chgData name="Михаил Попов" userId="1ff28dec684c2c56" providerId="LiveId" clId="{53FF77BC-363D-497F-9ACB-99097350CEA7}" dt="2020-12-04T15:44:21.470" v="19113" actId="478"/>
          <ac:spMkLst>
            <pc:docMk/>
            <pc:sldMk cId="1896334194" sldId="387"/>
            <ac:spMk id="11" creationId="{F5282DF9-D447-4633-A668-58402A79F214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12" creationId="{5DC29B08-137D-4A08-90FF-38C8BC8BBFA6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13" creationId="{E31165D3-5E1D-4F61-895A-2BF5F8F35081}"/>
          </ac:spMkLst>
        </pc:spChg>
        <pc:picChg chg="del mod modCrop">
          <ac:chgData name="Михаил Попов" userId="1ff28dec684c2c56" providerId="LiveId" clId="{53FF77BC-363D-497F-9ACB-99097350CEA7}" dt="2020-12-04T15:44:47.517" v="19121" actId="478"/>
          <ac:picMkLst>
            <pc:docMk/>
            <pc:sldMk cId="1896334194" sldId="387"/>
            <ac:picMk id="3" creationId="{1EA93255-D700-4FA7-8922-D086B377AB9D}"/>
          </ac:picMkLst>
        </pc:picChg>
        <pc:cxnChg chg="add mod">
          <ac:chgData name="Михаил Попов" userId="1ff28dec684c2c56" providerId="LiveId" clId="{53FF77BC-363D-497F-9ACB-99097350CEA7}" dt="2020-12-04T15:45:22.373" v="19128" actId="208"/>
          <ac:cxnSpMkLst>
            <pc:docMk/>
            <pc:sldMk cId="1896334194" sldId="387"/>
            <ac:cxnSpMk id="15" creationId="{19E2093F-1B36-430C-A205-66CF6DC12510}"/>
          </ac:cxnSpMkLst>
        </pc:cxnChg>
        <pc:cxnChg chg="add mod">
          <ac:chgData name="Михаил Попов" userId="1ff28dec684c2c56" providerId="LiveId" clId="{53FF77BC-363D-497F-9ACB-99097350CEA7}" dt="2020-12-04T15:45:33.360" v="19132" actId="14100"/>
          <ac:cxnSpMkLst>
            <pc:docMk/>
            <pc:sldMk cId="1896334194" sldId="387"/>
            <ac:cxnSpMk id="16" creationId="{6747B30A-B365-4592-BAA7-4EB889A57E3C}"/>
          </ac:cxnSpMkLst>
        </pc:cxnChg>
        <pc:cxnChg chg="add mod">
          <ac:chgData name="Михаил Попов" userId="1ff28dec684c2c56" providerId="LiveId" clId="{53FF77BC-363D-497F-9ACB-99097350CEA7}" dt="2020-12-04T15:45:38.392" v="19135" actId="14100"/>
          <ac:cxnSpMkLst>
            <pc:docMk/>
            <pc:sldMk cId="1896334194" sldId="387"/>
            <ac:cxnSpMk id="19" creationId="{27555F47-24B8-441E-8F73-3FD06B9A0CE6}"/>
          </ac:cxnSpMkLst>
        </pc:cxnChg>
        <pc:cxnChg chg="add mod">
          <ac:chgData name="Михаил Попов" userId="1ff28dec684c2c56" providerId="LiveId" clId="{53FF77BC-363D-497F-9ACB-99097350CEA7}" dt="2020-12-04T15:45:41.874" v="19137" actId="1076"/>
          <ac:cxnSpMkLst>
            <pc:docMk/>
            <pc:sldMk cId="1896334194" sldId="387"/>
            <ac:cxnSpMk id="21" creationId="{9BDADE1C-B78D-4D4B-8CFC-D440434AD939}"/>
          </ac:cxnSpMkLst>
        </pc:cxnChg>
        <pc:cxnChg chg="add mod">
          <ac:chgData name="Михаил Попов" userId="1ff28dec684c2c56" providerId="LiveId" clId="{53FF77BC-363D-497F-9ACB-99097350CEA7}" dt="2020-12-04T15:45:46.560" v="19139" actId="1076"/>
          <ac:cxnSpMkLst>
            <pc:docMk/>
            <pc:sldMk cId="1896334194" sldId="387"/>
            <ac:cxnSpMk id="22" creationId="{3E6B851D-E976-4F73-BD50-1B56A6E3FFDF}"/>
          </ac:cxnSpMkLst>
        </pc:cxnChg>
        <pc:cxnChg chg="add mod">
          <ac:chgData name="Михаил Попов" userId="1ff28dec684c2c56" providerId="LiveId" clId="{53FF77BC-363D-497F-9ACB-99097350CEA7}" dt="2020-12-04T15:45:52.745" v="19143" actId="14100"/>
          <ac:cxnSpMkLst>
            <pc:docMk/>
            <pc:sldMk cId="1896334194" sldId="387"/>
            <ac:cxnSpMk id="23" creationId="{5E8F4868-0007-44D6-94D6-C53388D78FE6}"/>
          </ac:cxnSpMkLst>
        </pc:cxnChg>
        <pc:cxnChg chg="add mod">
          <ac:chgData name="Михаил Попов" userId="1ff28dec684c2c56" providerId="LiveId" clId="{53FF77BC-363D-497F-9ACB-99097350CEA7}" dt="2020-12-04T15:45:56.053" v="19145" actId="1076"/>
          <ac:cxnSpMkLst>
            <pc:docMk/>
            <pc:sldMk cId="1896334194" sldId="387"/>
            <ac:cxnSpMk id="26" creationId="{CFAE729F-B84D-4F6A-87D1-1EF6F24651FC}"/>
          </ac:cxnSpMkLst>
        </pc:cxnChg>
        <pc:cxnChg chg="add mod">
          <ac:chgData name="Михаил Попов" userId="1ff28dec684c2c56" providerId="LiveId" clId="{53FF77BC-363D-497F-9ACB-99097350CEA7}" dt="2020-12-04T15:45:59.007" v="19147" actId="1076"/>
          <ac:cxnSpMkLst>
            <pc:docMk/>
            <pc:sldMk cId="1896334194" sldId="387"/>
            <ac:cxnSpMk id="27" creationId="{29FD2B0A-761F-46E0-A229-544321339484}"/>
          </ac:cxnSpMkLst>
        </pc:cxnChg>
      </pc:sldChg>
      <pc:sldChg chg="addSp delSp modSp add mod modAnim">
        <pc:chgData name="Михаил Попов" userId="1ff28dec684c2c56" providerId="LiveId" clId="{53FF77BC-363D-497F-9ACB-99097350CEA7}" dt="2020-12-04T15:53:37.958" v="19235" actId="478"/>
        <pc:sldMkLst>
          <pc:docMk/>
          <pc:sldMk cId="763714384" sldId="388"/>
        </pc:sldMkLst>
        <pc:spChg chg="add mod">
          <ac:chgData name="Михаил Попов" userId="1ff28dec684c2c56" providerId="LiveId" clId="{53FF77BC-363D-497F-9ACB-99097350CEA7}" dt="2020-12-02T20:58:38.614" v="13932"/>
          <ac:spMkLst>
            <pc:docMk/>
            <pc:sldMk cId="763714384" sldId="388"/>
            <ac:spMk id="4" creationId="{DE2DD009-0992-40A1-AC27-98A5E0BC0D9D}"/>
          </ac:spMkLst>
        </pc:spChg>
        <pc:spChg chg="add mod">
          <ac:chgData name="Михаил Попов" userId="1ff28dec684c2c56" providerId="LiveId" clId="{53FF77BC-363D-497F-9ACB-99097350CEA7}" dt="2020-12-04T15:50:35.942" v="19172" actId="20577"/>
          <ac:spMkLst>
            <pc:docMk/>
            <pc:sldMk cId="763714384" sldId="388"/>
            <ac:spMk id="5" creationId="{7897D5F4-A64D-4835-BE22-E3C4225C869A}"/>
          </ac:spMkLst>
        </pc:spChg>
        <pc:spChg chg="add mod">
          <ac:chgData name="Михаил Попов" userId="1ff28dec684c2c56" providerId="LiveId" clId="{53FF77BC-363D-497F-9ACB-99097350CEA7}" dt="2020-12-04T15:53:33.878" v="19234" actId="1076"/>
          <ac:spMkLst>
            <pc:docMk/>
            <pc:sldMk cId="763714384" sldId="388"/>
            <ac:spMk id="6" creationId="{B456B4D9-EFC8-4082-8C2B-B68614823735}"/>
          </ac:spMkLst>
        </pc:spChg>
        <pc:spChg chg="add mod">
          <ac:chgData name="Михаил Попов" userId="1ff28dec684c2c56" providerId="LiveId" clId="{53FF77BC-363D-497F-9ACB-99097350CEA7}" dt="2020-12-04T15:53:14.976" v="19231" actId="1076"/>
          <ac:spMkLst>
            <pc:docMk/>
            <pc:sldMk cId="763714384" sldId="388"/>
            <ac:spMk id="8" creationId="{12F90403-7CEB-4D54-871C-C2C09DE12A88}"/>
          </ac:spMkLst>
        </pc:spChg>
        <pc:spChg chg="add mod">
          <ac:chgData name="Михаил Попов" userId="1ff28dec684c2c56" providerId="LiveId" clId="{53FF77BC-363D-497F-9ACB-99097350CEA7}" dt="2020-12-04T15:53:24.186" v="19233" actId="207"/>
          <ac:spMkLst>
            <pc:docMk/>
            <pc:sldMk cId="763714384" sldId="388"/>
            <ac:spMk id="9" creationId="{9E12EAC8-028D-4170-AA05-F424C24B7937}"/>
          </ac:spMkLst>
        </pc:spChg>
        <pc:graphicFrameChg chg="add del">
          <ac:chgData name="Михаил Попов" userId="1ff28dec684c2c56" providerId="LiveId" clId="{53FF77BC-363D-497F-9ACB-99097350CEA7}" dt="2020-12-04T15:51:23.753" v="19175" actId="3680"/>
          <ac:graphicFrameMkLst>
            <pc:docMk/>
            <pc:sldMk cId="763714384" sldId="388"/>
            <ac:graphicFrameMk id="2" creationId="{6B209890-14BC-4D09-AB85-B1AA2FB402A3}"/>
          </ac:graphicFrameMkLst>
        </pc:graphicFrameChg>
        <pc:graphicFrameChg chg="add mod modGraphic">
          <ac:chgData name="Михаил Попов" userId="1ff28dec684c2c56" providerId="LiveId" clId="{53FF77BC-363D-497F-9ACB-99097350CEA7}" dt="2020-12-04T15:53:14.976" v="19231" actId="1076"/>
          <ac:graphicFrameMkLst>
            <pc:docMk/>
            <pc:sldMk cId="763714384" sldId="388"/>
            <ac:graphicFrameMk id="7" creationId="{EEC913FB-C790-45BE-9F2C-56311F3A3251}"/>
          </ac:graphicFrameMkLst>
        </pc:graphicFrameChg>
        <pc:picChg chg="del mod modCrop">
          <ac:chgData name="Михаил Попов" userId="1ff28dec684c2c56" providerId="LiveId" clId="{53FF77BC-363D-497F-9ACB-99097350CEA7}" dt="2020-12-04T15:53:37.958" v="19235" actId="478"/>
          <ac:picMkLst>
            <pc:docMk/>
            <pc:sldMk cId="763714384" sldId="388"/>
            <ac:picMk id="3" creationId="{C64DFAA9-F4C4-496C-8ACC-6435FF2AC35E}"/>
          </ac:picMkLst>
        </pc:picChg>
      </pc:sldChg>
      <pc:sldChg chg="delSp modSp add mod modAnim">
        <pc:chgData name="Михаил Попов" userId="1ff28dec684c2c56" providerId="LiveId" clId="{53FF77BC-363D-497F-9ACB-99097350CEA7}" dt="2020-12-02T22:02:11.705" v="15089" actId="20577"/>
        <pc:sldMkLst>
          <pc:docMk/>
          <pc:sldMk cId="2081840267" sldId="389"/>
        </pc:sldMkLst>
        <pc:spChg chg="mod">
          <ac:chgData name="Михаил Попов" userId="1ff28dec684c2c56" providerId="LiveId" clId="{53FF77BC-363D-497F-9ACB-99097350CEA7}" dt="2020-12-02T21:49:41.050" v="14675" actId="20577"/>
          <ac:spMkLst>
            <pc:docMk/>
            <pc:sldMk cId="2081840267" sldId="389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2T22:02:11.705" v="15089" actId="20577"/>
          <ac:spMkLst>
            <pc:docMk/>
            <pc:sldMk cId="2081840267" sldId="389"/>
            <ac:spMk id="5" creationId="{7897D5F4-A64D-4835-BE22-E3C4225C869A}"/>
          </ac:spMkLst>
        </pc:spChg>
        <pc:spChg chg="del">
          <ac:chgData name="Михаил Попов" userId="1ff28dec684c2c56" providerId="LiveId" clId="{53FF77BC-363D-497F-9ACB-99097350CEA7}" dt="2020-12-02T21:48:59.117" v="14613" actId="478"/>
          <ac:spMkLst>
            <pc:docMk/>
            <pc:sldMk cId="2081840267" sldId="389"/>
            <ac:spMk id="6" creationId="{B456B4D9-EFC8-4082-8C2B-B68614823735}"/>
          </ac:spMkLst>
        </pc:spChg>
        <pc:picChg chg="del">
          <ac:chgData name="Михаил Попов" userId="1ff28dec684c2c56" providerId="LiveId" clId="{53FF77BC-363D-497F-9ACB-99097350CEA7}" dt="2020-12-02T21:48:57.406" v="14612" actId="478"/>
          <ac:picMkLst>
            <pc:docMk/>
            <pc:sldMk cId="2081840267" sldId="389"/>
            <ac:picMk id="3" creationId="{C64DFAA9-F4C4-496C-8ACC-6435FF2AC35E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5T18:00:19.092" v="19723" actId="1076"/>
        <pc:sldMkLst>
          <pc:docMk/>
          <pc:sldMk cId="2233571625" sldId="390"/>
        </pc:sldMkLst>
        <pc:spChg chg="add mod">
          <ac:chgData name="Михаил Попов" userId="1ff28dec684c2c56" providerId="LiveId" clId="{53FF77BC-363D-497F-9ACB-99097350CEA7}" dt="2020-12-02T22:04:27.497" v="15119" actId="20577"/>
          <ac:spMkLst>
            <pc:docMk/>
            <pc:sldMk cId="2233571625" sldId="390"/>
            <ac:spMk id="4" creationId="{18B813DF-456A-4302-A5F1-87550AA72838}"/>
          </ac:spMkLst>
        </pc:spChg>
        <pc:spChg chg="add mod">
          <ac:chgData name="Михаил Попов" userId="1ff28dec684c2c56" providerId="LiveId" clId="{53FF77BC-363D-497F-9ACB-99097350CEA7}" dt="2020-12-05T18:00:02.758" v="19720" actId="27636"/>
          <ac:spMkLst>
            <pc:docMk/>
            <pc:sldMk cId="2233571625" sldId="390"/>
            <ac:spMk id="5" creationId="{646F9248-8557-44E8-9F2D-069058A1D4DB}"/>
          </ac:spMkLst>
        </pc:spChg>
        <pc:spChg chg="add mod">
          <ac:chgData name="Михаил Попов" userId="1ff28dec684c2c56" providerId="LiveId" clId="{53FF77BC-363D-497F-9ACB-99097350CEA7}" dt="2020-12-04T16:22:32.032" v="19673" actId="1076"/>
          <ac:spMkLst>
            <pc:docMk/>
            <pc:sldMk cId="2233571625" sldId="390"/>
            <ac:spMk id="7" creationId="{8F1765B8-F789-4289-9D30-6AF4994DA7DD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8" creationId="{C96753B9-CD05-4867-AD51-78CDB937A0A9}"/>
          </ac:spMkLst>
        </pc:spChg>
        <pc:spChg chg="add mod">
          <ac:chgData name="Михаил Попов" userId="1ff28dec684c2c56" providerId="LiveId" clId="{53FF77BC-363D-497F-9ACB-99097350CEA7}" dt="2020-12-04T16:22:50.516" v="19678" actId="14100"/>
          <ac:spMkLst>
            <pc:docMk/>
            <pc:sldMk cId="2233571625" sldId="390"/>
            <ac:spMk id="9" creationId="{0325919A-CD8F-45DA-856B-8B866399487F}"/>
          </ac:spMkLst>
        </pc:spChg>
        <pc:spChg chg="add mod">
          <ac:chgData name="Михаил Попов" userId="1ff28dec684c2c56" providerId="LiveId" clId="{53FF77BC-363D-497F-9ACB-99097350CEA7}" dt="2020-12-04T16:23:13.753" v="19684" actId="14100"/>
          <ac:spMkLst>
            <pc:docMk/>
            <pc:sldMk cId="2233571625" sldId="390"/>
            <ac:spMk id="10" creationId="{B429374E-E7E5-44F6-9522-365E3416348C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1" creationId="{185BBE70-EC35-49F0-8B88-D8D0B8BA5D58}"/>
          </ac:spMkLst>
        </pc:spChg>
        <pc:spChg chg="add del mod">
          <ac:chgData name="Михаил Попов" userId="1ff28dec684c2c56" providerId="LiveId" clId="{53FF77BC-363D-497F-9ACB-99097350CEA7}" dt="2020-12-04T16:22:43.793" v="19677" actId="478"/>
          <ac:spMkLst>
            <pc:docMk/>
            <pc:sldMk cId="2233571625" sldId="390"/>
            <ac:spMk id="12" creationId="{B90C0A27-F4A1-4E00-806B-2906BA62D21A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3" creationId="{56BD773F-3113-4CE9-ABA1-AEC93A69F59D}"/>
          </ac:spMkLst>
        </pc:spChg>
        <pc:spChg chg="add mod">
          <ac:chgData name="Михаил Попов" userId="1ff28dec684c2c56" providerId="LiveId" clId="{53FF77BC-363D-497F-9ACB-99097350CEA7}" dt="2020-12-04T16:22:21.811" v="19670" actId="20577"/>
          <ac:spMkLst>
            <pc:docMk/>
            <pc:sldMk cId="2233571625" sldId="390"/>
            <ac:spMk id="14" creationId="{6C381B47-ACEE-42EE-B7DD-279892458958}"/>
          </ac:spMkLst>
        </pc:spChg>
        <pc:spChg chg="add mod">
          <ac:chgData name="Михаил Попов" userId="1ff28dec684c2c56" providerId="LiveId" clId="{53FF77BC-363D-497F-9ACB-99097350CEA7}" dt="2020-12-04T16:23:31.283" v="19691" actId="20577"/>
          <ac:spMkLst>
            <pc:docMk/>
            <pc:sldMk cId="2233571625" sldId="390"/>
            <ac:spMk id="15" creationId="{2C810FFE-50AF-4B05-90CE-2E75D675D537}"/>
          </ac:spMkLst>
        </pc:spChg>
        <pc:spChg chg="add mod">
          <ac:chgData name="Михаил Попов" userId="1ff28dec684c2c56" providerId="LiveId" clId="{53FF77BC-363D-497F-9ACB-99097350CEA7}" dt="2020-12-04T16:23:09.262" v="19683" actId="1076"/>
          <ac:spMkLst>
            <pc:docMk/>
            <pc:sldMk cId="2233571625" sldId="390"/>
            <ac:spMk id="16" creationId="{7F659536-1065-491E-8B93-9D3F29370917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7" creationId="{343E355F-B097-4F8D-9E7D-22485DF4F5BD}"/>
          </ac:spMkLst>
        </pc:spChg>
        <pc:spChg chg="add del mod">
          <ac:chgData name="Михаил Попов" userId="1ff28dec684c2c56" providerId="LiveId" clId="{53FF77BC-363D-497F-9ACB-99097350CEA7}" dt="2020-12-04T16:23:41.192" v="19692" actId="478"/>
          <ac:spMkLst>
            <pc:docMk/>
            <pc:sldMk cId="2233571625" sldId="390"/>
            <ac:spMk id="18" creationId="{E9B6BF0A-AF8A-4222-855A-D3BF6E4AFB46}"/>
          </ac:spMkLst>
        </pc:spChg>
        <pc:grpChg chg="add del mod">
          <ac:chgData name="Михаил Попов" userId="1ff28dec684c2c56" providerId="LiveId" clId="{53FF77BC-363D-497F-9ACB-99097350CEA7}" dt="2020-12-04T16:23:41.192" v="19692" actId="478"/>
          <ac:grpSpMkLst>
            <pc:docMk/>
            <pc:sldMk cId="2233571625" sldId="390"/>
            <ac:grpSpMk id="2" creationId="{D806D65C-8A79-4BB5-B1DE-49AC3E6D95E3}"/>
          </ac:grpSpMkLst>
        </pc:grpChg>
        <pc:graphicFrameChg chg="add mod modGraphic">
          <ac:chgData name="Михаил Попов" userId="1ff28dec684c2c56" providerId="LiveId" clId="{53FF77BC-363D-497F-9ACB-99097350CEA7}" dt="2020-12-04T16:28:43.093" v="19700" actId="1076"/>
          <ac:graphicFrameMkLst>
            <pc:docMk/>
            <pc:sldMk cId="2233571625" sldId="390"/>
            <ac:graphicFrameMk id="6" creationId="{5BD0D8BA-9F12-48D7-80A8-E0F25C7B2C31}"/>
          </ac:graphicFrameMkLst>
        </pc:graphicFrameChg>
        <pc:picChg chg="del mod modCrop">
          <ac:chgData name="Михаил Попов" userId="1ff28dec684c2c56" providerId="LiveId" clId="{53FF77BC-363D-497F-9ACB-99097350CEA7}" dt="2020-12-04T16:23:58.717" v="19696" actId="21"/>
          <ac:picMkLst>
            <pc:docMk/>
            <pc:sldMk cId="2233571625" sldId="390"/>
            <ac:picMk id="3" creationId="{0EB06376-4DFC-481F-8B0E-23ECEB5664DA}"/>
          </ac:picMkLst>
        </pc:picChg>
        <pc:picChg chg="add mod ord">
          <ac:chgData name="Михаил Попов" userId="1ff28dec684c2c56" providerId="LiveId" clId="{53FF77BC-363D-497F-9ACB-99097350CEA7}" dt="2020-12-05T18:00:19.092" v="19723" actId="1076"/>
          <ac:picMkLst>
            <pc:docMk/>
            <pc:sldMk cId="2233571625" sldId="390"/>
            <ac:picMk id="20" creationId="{6F06389E-70CD-4962-99F1-EE43A1DE5FAF}"/>
          </ac:picMkLst>
        </pc:picChg>
      </pc:sldChg>
      <pc:sldChg chg="addSp delSp modSp add del mod modAnim">
        <pc:chgData name="Михаил Попов" userId="1ff28dec684c2c56" providerId="LiveId" clId="{53FF77BC-363D-497F-9ACB-99097350CEA7}" dt="2020-12-04T16:40:24.690" v="19702" actId="47"/>
        <pc:sldMkLst>
          <pc:docMk/>
          <pc:sldMk cId="1305604179" sldId="391"/>
        </pc:sldMkLst>
        <pc:spChg chg="mod">
          <ac:chgData name="Михаил Попов" userId="1ff28dec684c2c56" providerId="LiveId" clId="{53FF77BC-363D-497F-9ACB-99097350CEA7}" dt="2020-12-02T22:14:28.632" v="15453" actId="20577"/>
          <ac:spMkLst>
            <pc:docMk/>
            <pc:sldMk cId="1305604179" sldId="391"/>
            <ac:spMk id="4" creationId="{18B813DF-456A-4302-A5F1-87550AA72838}"/>
          </ac:spMkLst>
        </pc:spChg>
        <pc:spChg chg="mod">
          <ac:chgData name="Михаил Попов" userId="1ff28dec684c2c56" providerId="LiveId" clId="{53FF77BC-363D-497F-9ACB-99097350CEA7}" dt="2020-12-02T22:18:19.768" v="15762" actId="20577"/>
          <ac:spMkLst>
            <pc:docMk/>
            <pc:sldMk cId="1305604179" sldId="391"/>
            <ac:spMk id="5" creationId="{646F9248-8557-44E8-9F2D-069058A1D4DB}"/>
          </ac:spMkLst>
        </pc:spChg>
        <pc:picChg chg="del">
          <ac:chgData name="Михаил Попов" userId="1ff28dec684c2c56" providerId="LiveId" clId="{53FF77BC-363D-497F-9ACB-99097350CEA7}" dt="2020-12-02T22:14:32.941" v="15454" actId="478"/>
          <ac:picMkLst>
            <pc:docMk/>
            <pc:sldMk cId="1305604179" sldId="391"/>
            <ac:picMk id="3" creationId="{0EB06376-4DFC-481F-8B0E-23ECEB5664DA}"/>
          </ac:picMkLst>
        </pc:picChg>
        <pc:picChg chg="add mod modCrop">
          <ac:chgData name="Михаил Попов" userId="1ff28dec684c2c56" providerId="LiveId" clId="{53FF77BC-363D-497F-9ACB-99097350CEA7}" dt="2020-12-02T22:15:00.543" v="15460" actId="732"/>
          <ac:picMkLst>
            <pc:docMk/>
            <pc:sldMk cId="1305604179" sldId="391"/>
            <ac:picMk id="6" creationId="{8FFBF73B-43E7-4DA9-83DA-95880AC7F36A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4T16:40:24.690" v="19702" actId="47"/>
        <pc:sldMkLst>
          <pc:docMk/>
          <pc:sldMk cId="3912618349" sldId="392"/>
        </pc:sldMkLst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5" creationId="{9A4D6881-68C6-4335-9665-3E9A8E75F25E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6" creationId="{BF8C1170-C999-4C8C-AF1F-9B2EC968397F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7" creationId="{571E8AA5-6505-480A-BBAB-739E8C12A741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8" creationId="{135B6C99-E378-41CA-8205-24C080749EC7}"/>
          </ac:spMkLst>
        </pc:spChg>
        <pc:spChg chg="add 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10" creationId="{6D2901BB-489B-432B-B76F-BD39AED6D6A4}"/>
          </ac:spMkLst>
        </pc:spChg>
        <pc:picChg chg="del">
          <ac:chgData name="Михаил Попов" userId="1ff28dec684c2c56" providerId="LiveId" clId="{53FF77BC-363D-497F-9ACB-99097350CEA7}" dt="2020-12-02T22:19:35.788" v="15771" actId="478"/>
          <ac:picMkLst>
            <pc:docMk/>
            <pc:sldMk cId="3912618349" sldId="392"/>
            <ac:picMk id="3" creationId="{C0D0198B-58FC-4EFA-B960-2D315237200E}"/>
          </ac:picMkLst>
        </pc:picChg>
        <pc:picChg chg="add mod modCrop">
          <ac:chgData name="Михаил Попов" userId="1ff28dec684c2c56" providerId="LiveId" clId="{53FF77BC-363D-497F-9ACB-99097350CEA7}" dt="2020-12-02T22:19:54.970" v="15776" actId="732"/>
          <ac:picMkLst>
            <pc:docMk/>
            <pc:sldMk cId="3912618349" sldId="392"/>
            <ac:picMk id="9" creationId="{22D625EE-D3D1-4D78-8A10-0DD90CF23C5B}"/>
          </ac:picMkLst>
        </pc:picChg>
      </pc:sldChg>
      <pc:sldChg chg="modSp add mod modAnim">
        <pc:chgData name="Михаил Попов" userId="1ff28dec684c2c56" providerId="LiveId" clId="{53FF77BC-363D-497F-9ACB-99097350CEA7}" dt="2020-12-05T18:03:29.189" v="19727" actId="20577"/>
        <pc:sldMkLst>
          <pc:docMk/>
          <pc:sldMk cId="958445662" sldId="393"/>
        </pc:sldMkLst>
        <pc:spChg chg="mod">
          <ac:chgData name="Михаил Попов" userId="1ff28dec684c2c56" providerId="LiveId" clId="{53FF77BC-363D-497F-9ACB-99097350CEA7}" dt="2020-12-02T22:21:02.736" v="15804" actId="20577"/>
          <ac:spMkLst>
            <pc:docMk/>
            <pc:sldMk cId="958445662" sldId="393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5T18:03:29.189" v="19727" actId="20577"/>
          <ac:spMkLst>
            <pc:docMk/>
            <pc:sldMk cId="958445662" sldId="393"/>
            <ac:spMk id="5" creationId="{7897D5F4-A64D-4835-BE22-E3C4225C869A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6:45:48.313" v="19709"/>
        <pc:sldMkLst>
          <pc:docMk/>
          <pc:sldMk cId="201190278" sldId="394"/>
        </pc:sldMkLst>
        <pc:spChg chg="mod">
          <ac:chgData name="Михаил Попов" userId="1ff28dec684c2c56" providerId="LiveId" clId="{53FF77BC-363D-497F-9ACB-99097350CEA7}" dt="2020-12-02T22:28:01.400" v="16362" actId="20577"/>
          <ac:spMkLst>
            <pc:docMk/>
            <pc:sldMk cId="201190278" sldId="394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2T22:29:46.826" v="16505" actId="20577"/>
          <ac:spMkLst>
            <pc:docMk/>
            <pc:sldMk cId="201190278" sldId="394"/>
            <ac:spMk id="5" creationId="{7897D5F4-A64D-4835-BE22-E3C4225C869A}"/>
          </ac:spMkLst>
        </pc:spChg>
        <pc:grpChg chg="add del mod">
          <ac:chgData name="Михаил Попов" userId="1ff28dec684c2c56" providerId="LiveId" clId="{53FF77BC-363D-497F-9ACB-99097350CEA7}" dt="2020-12-04T16:45:19.481" v="19704" actId="478"/>
          <ac:grpSpMkLst>
            <pc:docMk/>
            <pc:sldMk cId="201190278" sldId="394"/>
            <ac:grpSpMk id="2" creationId="{A89A3B2A-E1E1-4553-A1F3-A1C37F5846F7}"/>
          </ac:grpSpMkLst>
        </pc:grpChg>
        <pc:picChg chg="add mod modCrop">
          <ac:chgData name="Михаил Попов" userId="1ff28dec684c2c56" providerId="LiveId" clId="{53FF77BC-363D-497F-9ACB-99097350CEA7}" dt="2020-12-02T22:31:36.771" v="16531" actId="164"/>
          <ac:picMkLst>
            <pc:docMk/>
            <pc:sldMk cId="201190278" sldId="394"/>
            <ac:picMk id="6" creationId="{70B283D3-D516-4D49-BE01-FE9E1A717EDC}"/>
          </ac:picMkLst>
        </pc:picChg>
        <pc:picChg chg="add mod">
          <ac:chgData name="Михаил Попов" userId="1ff28dec684c2c56" providerId="LiveId" clId="{53FF77BC-363D-497F-9ACB-99097350CEA7}" dt="2020-12-02T22:31:36.771" v="16531" actId="164"/>
          <ac:picMkLst>
            <pc:docMk/>
            <pc:sldMk cId="201190278" sldId="394"/>
            <ac:picMk id="7" creationId="{8C75A85B-815F-441F-871D-FCB385031835}"/>
          </ac:picMkLst>
        </pc:picChg>
        <pc:picChg chg="add mod">
          <ac:chgData name="Михаил Попов" userId="1ff28dec684c2c56" providerId="LiveId" clId="{53FF77BC-363D-497F-9ACB-99097350CEA7}" dt="2020-12-04T16:45:48.313" v="19709"/>
          <ac:picMkLst>
            <pc:docMk/>
            <pc:sldMk cId="201190278" sldId="394"/>
            <ac:picMk id="8" creationId="{DA0756FD-BF9A-4588-907D-B112B469A383}"/>
          </ac:picMkLst>
        </pc:picChg>
      </pc:sldChg>
      <pc:sldChg chg="addSp modSp add mod modAnim">
        <pc:chgData name="Михаил Попов" userId="1ff28dec684c2c56" providerId="LiveId" clId="{53FF77BC-363D-497F-9ACB-99097350CEA7}" dt="2020-12-04T16:47:56.761" v="19711" actId="58"/>
        <pc:sldMkLst>
          <pc:docMk/>
          <pc:sldMk cId="3705128592" sldId="395"/>
        </pc:sldMkLst>
        <pc:spChg chg="mod">
          <ac:chgData name="Михаил Попов" userId="1ff28dec684c2c56" providerId="LiveId" clId="{53FF77BC-363D-497F-9ACB-99097350CEA7}" dt="2020-12-02T22:38:18.432" v="16633" actId="20577"/>
          <ac:spMkLst>
            <pc:docMk/>
            <pc:sldMk cId="3705128592" sldId="395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4T16:47:56.761" v="19711" actId="58"/>
          <ac:spMkLst>
            <pc:docMk/>
            <pc:sldMk cId="3705128592" sldId="395"/>
            <ac:spMk id="5" creationId="{7897D5F4-A64D-4835-BE22-E3C4225C869A}"/>
          </ac:spMkLst>
        </pc:spChg>
        <pc:picChg chg="add">
          <ac:chgData name="Михаил Попов" userId="1ff28dec684c2c56" providerId="LiveId" clId="{53FF77BC-363D-497F-9ACB-99097350CEA7}" dt="2020-12-02T22:40:25.378" v="16751" actId="22"/>
          <ac:picMkLst>
            <pc:docMk/>
            <pc:sldMk cId="3705128592" sldId="395"/>
            <ac:picMk id="3" creationId="{1CF237D5-D1BA-4176-8F2F-03C4E492BA18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6:53.982" v="17108" actId="20577"/>
        <pc:sldMkLst>
          <pc:docMk/>
          <pc:sldMk cId="2001442716" sldId="396"/>
        </pc:sldMkLst>
        <pc:spChg chg="del">
          <ac:chgData name="Михаил Попов" userId="1ff28dec684c2c56" providerId="LiveId" clId="{53FF77BC-363D-497F-9ACB-99097350CEA7}" dt="2020-12-02T22:48:21.124" v="17008" actId="478"/>
          <ac:spMkLst>
            <pc:docMk/>
            <pc:sldMk cId="2001442716" sldId="396"/>
            <ac:spMk id="2" creationId="{1D1A816B-0CD7-4844-BBFC-9AB111F8604D}"/>
          </ac:spMkLst>
        </pc:spChg>
        <pc:spChg chg="del">
          <ac:chgData name="Михаил Попов" userId="1ff28dec684c2c56" providerId="LiveId" clId="{53FF77BC-363D-497F-9ACB-99097350CEA7}" dt="2020-12-02T22:48:15.363" v="17006" actId="478"/>
          <ac:spMkLst>
            <pc:docMk/>
            <pc:sldMk cId="2001442716" sldId="396"/>
            <ac:spMk id="3" creationId="{0B9BA05B-652F-445E-98D2-4957EA55A1AD}"/>
          </ac:spMkLst>
        </pc:spChg>
        <pc:spChg chg="add mod">
          <ac:chgData name="Михаил Попов" userId="1ff28dec684c2c56" providerId="LiveId" clId="{53FF77BC-363D-497F-9ACB-99097350CEA7}" dt="2020-12-02T22:56:53.982" v="17108" actId="20577"/>
          <ac:spMkLst>
            <pc:docMk/>
            <pc:sldMk cId="2001442716" sldId="396"/>
            <ac:spMk id="5" creationId="{D67538CC-248D-4D86-8726-E6332DEF5131}"/>
          </ac:spMkLst>
        </pc:spChg>
        <pc:picChg chg="add mod">
          <ac:chgData name="Михаил Попов" userId="1ff28dec684c2c56" providerId="LiveId" clId="{53FF77BC-363D-497F-9ACB-99097350CEA7}" dt="2020-12-02T22:51:06.467" v="17033" actId="1037"/>
          <ac:picMkLst>
            <pc:docMk/>
            <pc:sldMk cId="2001442716" sldId="396"/>
            <ac:picMk id="1026" creationId="{80E201A3-B729-4BEC-B4D2-1E657DB52612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7:03.336" v="17120" actId="20577"/>
        <pc:sldMkLst>
          <pc:docMk/>
          <pc:sldMk cId="1412763917" sldId="397"/>
        </pc:sldMkLst>
        <pc:spChg chg="del">
          <ac:chgData name="Михаил Попов" userId="1ff28dec684c2c56" providerId="LiveId" clId="{53FF77BC-363D-497F-9ACB-99097350CEA7}" dt="2020-12-02T22:48:33.523" v="17011" actId="478"/>
          <ac:spMkLst>
            <pc:docMk/>
            <pc:sldMk cId="1412763917" sldId="397"/>
            <ac:spMk id="2" creationId="{879DE414-C7E0-4DC3-821E-2F865907AD3A}"/>
          </ac:spMkLst>
        </pc:spChg>
        <pc:spChg chg="del">
          <ac:chgData name="Михаил Попов" userId="1ff28dec684c2c56" providerId="LiveId" clId="{53FF77BC-363D-497F-9ACB-99097350CEA7}" dt="2020-12-02T22:48:32.355" v="17010" actId="478"/>
          <ac:spMkLst>
            <pc:docMk/>
            <pc:sldMk cId="1412763917" sldId="397"/>
            <ac:spMk id="3" creationId="{A47F260C-52B9-48C1-BDA8-15DE91B351E8}"/>
          </ac:spMkLst>
        </pc:spChg>
        <pc:spChg chg="add mod">
          <ac:chgData name="Михаил Попов" userId="1ff28dec684c2c56" providerId="LiveId" clId="{53FF77BC-363D-497F-9ACB-99097350CEA7}" dt="2020-12-02T22:57:03.336" v="17120" actId="20577"/>
          <ac:spMkLst>
            <pc:docMk/>
            <pc:sldMk cId="1412763917" sldId="397"/>
            <ac:spMk id="5" creationId="{61BEF51A-C28C-490B-9AA0-A2B0AA722CBB}"/>
          </ac:spMkLst>
        </pc:spChg>
        <pc:picChg chg="add mod">
          <ac:chgData name="Михаил Попов" userId="1ff28dec684c2c56" providerId="LiveId" clId="{53FF77BC-363D-497F-9ACB-99097350CEA7}" dt="2020-12-02T22:50:16.715" v="17021" actId="14100"/>
          <ac:picMkLst>
            <pc:docMk/>
            <pc:sldMk cId="1412763917" sldId="397"/>
            <ac:picMk id="2050" creationId="{45E790A5-5477-4E90-90E6-BA27F1374CAB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6:31.767" v="17086" actId="20577"/>
        <pc:sldMkLst>
          <pc:docMk/>
          <pc:sldMk cId="3166493238" sldId="398"/>
        </pc:sldMkLst>
        <pc:spChg chg="del">
          <ac:chgData name="Михаил Попов" userId="1ff28dec684c2c56" providerId="LiveId" clId="{53FF77BC-363D-497F-9ACB-99097350CEA7}" dt="2020-12-02T22:49:50.994" v="17015" actId="478"/>
          <ac:spMkLst>
            <pc:docMk/>
            <pc:sldMk cId="3166493238" sldId="398"/>
            <ac:spMk id="2" creationId="{904ED12C-3BDE-4D13-B939-4646DB8A5AEC}"/>
          </ac:spMkLst>
        </pc:spChg>
        <pc:spChg chg="del">
          <ac:chgData name="Михаил Попов" userId="1ff28dec684c2c56" providerId="LiveId" clId="{53FF77BC-363D-497F-9ACB-99097350CEA7}" dt="2020-12-02T22:49:50.435" v="17014" actId="478"/>
          <ac:spMkLst>
            <pc:docMk/>
            <pc:sldMk cId="3166493238" sldId="398"/>
            <ac:spMk id="3" creationId="{4517A68E-35A8-428C-9DC8-9E7EBBACD340}"/>
          </ac:spMkLst>
        </pc:spChg>
        <pc:spChg chg="add mod">
          <ac:chgData name="Михаил Попов" userId="1ff28dec684c2c56" providerId="LiveId" clId="{53FF77BC-363D-497F-9ACB-99097350CEA7}" dt="2020-12-02T22:56:31.767" v="17086" actId="20577"/>
          <ac:spMkLst>
            <pc:docMk/>
            <pc:sldMk cId="3166493238" sldId="398"/>
            <ac:spMk id="5" creationId="{780E6EBC-865D-4BE8-9F0D-82A10F0C611B}"/>
          </ac:spMkLst>
        </pc:spChg>
        <pc:picChg chg="add mod">
          <ac:chgData name="Михаил Попов" userId="1ff28dec684c2c56" providerId="LiveId" clId="{53FF77BC-363D-497F-9ACB-99097350CEA7}" dt="2020-12-02T22:49:58.657" v="17018" actId="1076"/>
          <ac:picMkLst>
            <pc:docMk/>
            <pc:sldMk cId="3166493238" sldId="398"/>
            <ac:picMk id="3074" creationId="{45E7A119-609A-4491-9465-1A7408C293C7}"/>
          </ac:picMkLst>
        </pc:picChg>
      </pc:sldChg>
      <pc:sldChg chg="addSp delSp modSp new mod">
        <pc:chgData name="Михаил Попов" userId="1ff28dec684c2c56" providerId="LiveId" clId="{53FF77BC-363D-497F-9ACB-99097350CEA7}" dt="2020-12-02T23:12:33.226" v="17757" actId="1076"/>
        <pc:sldMkLst>
          <pc:docMk/>
          <pc:sldMk cId="842887341" sldId="399"/>
        </pc:sldMkLst>
        <pc:spChg chg="del">
          <ac:chgData name="Михаил Попов" userId="1ff28dec684c2c56" providerId="LiveId" clId="{53FF77BC-363D-497F-9ACB-99097350CEA7}" dt="2020-12-02T22:53:20.626" v="17036" actId="478"/>
          <ac:spMkLst>
            <pc:docMk/>
            <pc:sldMk cId="842887341" sldId="399"/>
            <ac:spMk id="2" creationId="{D4046A9F-CFC7-4797-9DB6-F31F777E3958}"/>
          </ac:spMkLst>
        </pc:spChg>
        <pc:spChg chg="del">
          <ac:chgData name="Михаил Попов" userId="1ff28dec684c2c56" providerId="LiveId" clId="{53FF77BC-363D-497F-9ACB-99097350CEA7}" dt="2020-12-02T22:53:20.019" v="17035" actId="478"/>
          <ac:spMkLst>
            <pc:docMk/>
            <pc:sldMk cId="842887341" sldId="399"/>
            <ac:spMk id="3" creationId="{517A4942-787C-4992-9218-72C7C3BB110A}"/>
          </ac:spMkLst>
        </pc:spChg>
        <pc:spChg chg="add mod">
          <ac:chgData name="Михаил Попов" userId="1ff28dec684c2c56" providerId="LiveId" clId="{53FF77BC-363D-497F-9ACB-99097350CEA7}" dt="2020-12-02T22:56:09.169" v="17076" actId="20577"/>
          <ac:spMkLst>
            <pc:docMk/>
            <pc:sldMk cId="842887341" sldId="399"/>
            <ac:spMk id="5" creationId="{C0DF1870-8AF5-47C2-BD5A-3C62F642C53D}"/>
          </ac:spMkLst>
        </pc:spChg>
        <pc:picChg chg="add mod">
          <ac:chgData name="Михаил Попов" userId="1ff28dec684c2c56" providerId="LiveId" clId="{53FF77BC-363D-497F-9ACB-99097350CEA7}" dt="2020-12-02T23:12:33.226" v="17757" actId="1076"/>
          <ac:picMkLst>
            <pc:docMk/>
            <pc:sldMk cId="842887341" sldId="399"/>
            <ac:picMk id="4098" creationId="{03FD905B-9547-422B-911F-B50AE1AC3850}"/>
          </ac:picMkLst>
        </pc:picChg>
      </pc:sldChg>
      <pc:sldChg chg="addSp delSp modSp new mod">
        <pc:chgData name="Михаил Попов" userId="1ff28dec684c2c56" providerId="LiveId" clId="{53FF77BC-363D-497F-9ACB-99097350CEA7}" dt="2020-12-02T23:12:37.286" v="17758" actId="1076"/>
        <pc:sldMkLst>
          <pc:docMk/>
          <pc:sldMk cId="2089254161" sldId="400"/>
        </pc:sldMkLst>
        <pc:spChg chg="del">
          <ac:chgData name="Михаил Попов" userId="1ff28dec684c2c56" providerId="LiveId" clId="{53FF77BC-363D-497F-9ACB-99097350CEA7}" dt="2020-12-02T22:54:46.682" v="17043" actId="478"/>
          <ac:spMkLst>
            <pc:docMk/>
            <pc:sldMk cId="2089254161" sldId="400"/>
            <ac:spMk id="2" creationId="{F12896A9-BA67-4B6A-A375-27D47D381A23}"/>
          </ac:spMkLst>
        </pc:spChg>
        <pc:spChg chg="del">
          <ac:chgData name="Михаил Попов" userId="1ff28dec684c2c56" providerId="LiveId" clId="{53FF77BC-363D-497F-9ACB-99097350CEA7}" dt="2020-12-02T22:54:45.475" v="17042" actId="478"/>
          <ac:spMkLst>
            <pc:docMk/>
            <pc:sldMk cId="2089254161" sldId="400"/>
            <ac:spMk id="3" creationId="{46416F5A-C468-4F85-998F-097AD64CE229}"/>
          </ac:spMkLst>
        </pc:spChg>
        <pc:spChg chg="add mod">
          <ac:chgData name="Михаил Попов" userId="1ff28dec684c2c56" providerId="LiveId" clId="{53FF77BC-363D-497F-9ACB-99097350CEA7}" dt="2020-12-02T22:55:54.662" v="17074" actId="20577"/>
          <ac:spMkLst>
            <pc:docMk/>
            <pc:sldMk cId="2089254161" sldId="400"/>
            <ac:spMk id="5" creationId="{F199F4C2-F013-4764-90C6-463CF9F98434}"/>
          </ac:spMkLst>
        </pc:spChg>
        <pc:picChg chg="add mod">
          <ac:chgData name="Михаил Попов" userId="1ff28dec684c2c56" providerId="LiveId" clId="{53FF77BC-363D-497F-9ACB-99097350CEA7}" dt="2020-12-02T23:12:37.286" v="17758" actId="1076"/>
          <ac:picMkLst>
            <pc:docMk/>
            <pc:sldMk cId="2089254161" sldId="400"/>
            <ac:picMk id="5122" creationId="{D0A3B8C2-2408-4A78-8198-F5E5EB571CF0}"/>
          </ac:picMkLst>
        </pc:picChg>
      </pc:sldChg>
      <pc:sldChg chg="addSp delSp modSp new mod modAnim">
        <pc:chgData name="Михаил Попов" userId="1ff28dec684c2c56" providerId="LiveId" clId="{53FF77BC-363D-497F-9ACB-99097350CEA7}" dt="2020-12-04T13:14:56.787" v="18823"/>
        <pc:sldMkLst>
          <pc:docMk/>
          <pc:sldMk cId="2901330279" sldId="401"/>
        </pc:sldMkLst>
        <pc:spChg chg="del">
          <ac:chgData name="Михаил Попов" userId="1ff28dec684c2c56" providerId="LiveId" clId="{53FF77BC-363D-497F-9ACB-99097350CEA7}" dt="2020-12-02T23:02:41.227" v="17126" actId="478"/>
          <ac:spMkLst>
            <pc:docMk/>
            <pc:sldMk cId="2901330279" sldId="401"/>
            <ac:spMk id="2" creationId="{F6EE6005-E2BB-4855-B842-12096735AE81}"/>
          </ac:spMkLst>
        </pc:spChg>
        <pc:spChg chg="del">
          <ac:chgData name="Михаил Попов" userId="1ff28dec684c2c56" providerId="LiveId" clId="{53FF77BC-363D-497F-9ACB-99097350CEA7}" dt="2020-12-02T23:02:39.579" v="17125" actId="478"/>
          <ac:spMkLst>
            <pc:docMk/>
            <pc:sldMk cId="2901330279" sldId="401"/>
            <ac:spMk id="3" creationId="{CE4AC6DB-CB34-4634-A5CE-0690213C4592}"/>
          </ac:spMkLst>
        </pc:spChg>
        <pc:spChg chg="add mod">
          <ac:chgData name="Михаил Попов" userId="1ff28dec684c2c56" providerId="LiveId" clId="{53FF77BC-363D-497F-9ACB-99097350CEA7}" dt="2020-12-02T23:03:33.655" v="17150" actId="20577"/>
          <ac:spMkLst>
            <pc:docMk/>
            <pc:sldMk cId="2901330279" sldId="401"/>
            <ac:spMk id="6" creationId="{8FF9340D-0432-49BA-98E2-6D35EE5E4557}"/>
          </ac:spMkLst>
        </pc:spChg>
        <pc:spChg chg="add mod">
          <ac:chgData name="Михаил Попов" userId="1ff28dec684c2c56" providerId="LiveId" clId="{53FF77BC-363D-497F-9ACB-99097350CEA7}" dt="2020-12-02T23:07:17.141" v="17432" actId="27636"/>
          <ac:spMkLst>
            <pc:docMk/>
            <pc:sldMk cId="2901330279" sldId="401"/>
            <ac:spMk id="7" creationId="{DE6A7EB5-A1E1-4DCD-9DCD-91E0CAED79BD}"/>
          </ac:spMkLst>
        </pc:spChg>
        <pc:picChg chg="add mod">
          <ac:chgData name="Михаил Попов" userId="1ff28dec684c2c56" providerId="LiveId" clId="{53FF77BC-363D-497F-9ACB-99097350CEA7}" dt="2020-12-02T23:07:32.828" v="17444" actId="1076"/>
          <ac:picMkLst>
            <pc:docMk/>
            <pc:sldMk cId="2901330279" sldId="401"/>
            <ac:picMk id="4" creationId="{469148CE-BBE2-4516-A4F9-02D543FAE34F}"/>
          </ac:picMkLst>
        </pc:picChg>
        <pc:picChg chg="add mod">
          <ac:chgData name="Михаил Попов" userId="1ff28dec684c2c56" providerId="LiveId" clId="{53FF77BC-363D-497F-9ACB-99097350CEA7}" dt="2020-12-02T23:07:27.626" v="17443" actId="1076"/>
          <ac:picMkLst>
            <pc:docMk/>
            <pc:sldMk cId="2901330279" sldId="401"/>
            <ac:picMk id="5" creationId="{3F59481E-56D2-4CE1-9576-7BAEBB1B1B47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3:16:20.013" v="18828"/>
        <pc:sldMkLst>
          <pc:docMk/>
          <pc:sldMk cId="3116763042" sldId="402"/>
        </pc:sldMkLst>
        <pc:spChg chg="mod">
          <ac:chgData name="Михаил Попов" userId="1ff28dec684c2c56" providerId="LiveId" clId="{53FF77BC-363D-497F-9ACB-99097350CEA7}" dt="2020-12-02T23:07:48.311" v="17457" actId="20577"/>
          <ac:spMkLst>
            <pc:docMk/>
            <pc:sldMk cId="3116763042" sldId="402"/>
            <ac:spMk id="6" creationId="{8FF9340D-0432-49BA-98E2-6D35EE5E4557}"/>
          </ac:spMkLst>
        </pc:spChg>
        <pc:spChg chg="mod">
          <ac:chgData name="Михаил Попов" userId="1ff28dec684c2c56" providerId="LiveId" clId="{53FF77BC-363D-497F-9ACB-99097350CEA7}" dt="2020-12-02T23:09:54.750" v="17741" actId="20577"/>
          <ac:spMkLst>
            <pc:docMk/>
            <pc:sldMk cId="3116763042" sldId="402"/>
            <ac:spMk id="7" creationId="{DE6A7EB5-A1E1-4DCD-9DCD-91E0CAED79BD}"/>
          </ac:spMkLst>
        </pc:spChg>
        <pc:picChg chg="del">
          <ac:chgData name="Михаил Попов" userId="1ff28dec684c2c56" providerId="LiveId" clId="{53FF77BC-363D-497F-9ACB-99097350CEA7}" dt="2020-12-02T23:10:17.369" v="17742" actId="478"/>
          <ac:picMkLst>
            <pc:docMk/>
            <pc:sldMk cId="3116763042" sldId="402"/>
            <ac:picMk id="4" creationId="{469148CE-BBE2-4516-A4F9-02D543FAE34F}"/>
          </ac:picMkLst>
        </pc:picChg>
        <pc:picChg chg="del">
          <ac:chgData name="Михаил Попов" userId="1ff28dec684c2c56" providerId="LiveId" clId="{53FF77BC-363D-497F-9ACB-99097350CEA7}" dt="2020-12-02T23:10:18.500" v="17743" actId="478"/>
          <ac:picMkLst>
            <pc:docMk/>
            <pc:sldMk cId="3116763042" sldId="402"/>
            <ac:picMk id="5" creationId="{3F59481E-56D2-4CE1-9576-7BAEBB1B1B47}"/>
          </ac:picMkLst>
        </pc:picChg>
        <pc:picChg chg="add mod">
          <ac:chgData name="Михаил Попов" userId="1ff28dec684c2c56" providerId="LiveId" clId="{53FF77BC-363D-497F-9ACB-99097350CEA7}" dt="2020-12-02T23:11:28.376" v="17756" actId="1076"/>
          <ac:picMkLst>
            <pc:docMk/>
            <pc:sldMk cId="3116763042" sldId="402"/>
            <ac:picMk id="8" creationId="{790872A8-7644-49FE-914B-15AF718593A7}"/>
          </ac:picMkLst>
        </pc:picChg>
        <pc:picChg chg="add mod">
          <ac:chgData name="Михаил Попов" userId="1ff28dec684c2c56" providerId="LiveId" clId="{53FF77BC-363D-497F-9ACB-99097350CEA7}" dt="2020-12-02T23:11:23.094" v="17755" actId="1076"/>
          <ac:picMkLst>
            <pc:docMk/>
            <pc:sldMk cId="3116763042" sldId="402"/>
            <ac:picMk id="9" creationId="{F8D9A195-7FC7-42DE-BF53-DCD9A06801E4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18. Синхронизация. Когерентность кэш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Семафоры для приоритета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488" y="1834763"/>
            <a:ext cx="426396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Цель: необходимо, чтобы оператор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A2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потоке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был завершен до того, как начнется оператор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B4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потоке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A2 &lt; B4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Объявить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semaphore = 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signal(s)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начале стрелки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wait(s)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конце стрелки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0E3D64-B93C-4F1B-A73E-BDBFFBE76CFF}"/>
              </a:ext>
            </a:extLst>
          </p:cNvPr>
          <p:cNvSpPr/>
          <p:nvPr/>
        </p:nvSpPr>
        <p:spPr>
          <a:xfrm>
            <a:off x="965421" y="2234317"/>
            <a:ext cx="1908313" cy="3951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A</a:t>
            </a:r>
            <a:endParaRPr lang="ru-RU" sz="1400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A2;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signal(s);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A3;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A4;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A5;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B50D4B-CB4F-41F7-B2FB-C7E11CE561C3}"/>
              </a:ext>
            </a:extLst>
          </p:cNvPr>
          <p:cNvSpPr/>
          <p:nvPr/>
        </p:nvSpPr>
        <p:spPr>
          <a:xfrm>
            <a:off x="3566823" y="2234315"/>
            <a:ext cx="1908313" cy="3951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B</a:t>
            </a:r>
            <a:endParaRPr lang="ru-RU" sz="1400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B1;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B3;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wait(s);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B4;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B5;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F901B7-3F3F-4BFF-B494-A1EACDBE6A60}"/>
              </a:ext>
            </a:extLst>
          </p:cNvPr>
          <p:cNvCxnSpPr>
            <a:cxnSpLocks/>
          </p:cNvCxnSpPr>
          <p:nvPr/>
        </p:nvCxnSpPr>
        <p:spPr>
          <a:xfrm>
            <a:off x="2623930" y="3721210"/>
            <a:ext cx="1327868" cy="3896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E849F8-65B6-465C-A308-9CC264823C34}"/>
              </a:ext>
            </a:extLst>
          </p:cNvPr>
          <p:cNvSpPr txBox="1"/>
          <p:nvPr/>
        </p:nvSpPr>
        <p:spPr>
          <a:xfrm>
            <a:off x="1919578" y="1777835"/>
            <a:ext cx="2596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 s = 0;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Семафоры для распределения ресурсов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30"/>
            <a:ext cx="953825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Описание проблемы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Существует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ресурсов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Существует множество потоков, каждый из которых нуждается в ресурсах в случайные моменты времени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Необходимо гарантировать, что в любой момент времени используется не более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K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ресурсов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 с использованием семафоров: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основной памяти: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s = K;	</a:t>
            </a:r>
            <a:r>
              <a:rPr lang="en-US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// K </a:t>
            </a:r>
            <a:r>
              <a:rPr lang="ru-RU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ресурсов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Используемые ресурсы</a:t>
            </a:r>
          </a:p>
          <a:p>
            <a:pPr marL="914400" lvl="2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wait(s);	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выделение ресурса</a:t>
            </a:r>
          </a:p>
          <a:p>
            <a:pPr marL="914400" lvl="2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	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его некоторое время</a:t>
            </a:r>
          </a:p>
          <a:p>
            <a:pPr marL="914400" lvl="2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signal(s);	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dirty="0">
                <a:solidFill>
                  <a:schemeClr val="accent6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возвращение ресурса</a:t>
            </a:r>
            <a:endParaRPr lang="en-US" dirty="0">
              <a:solidFill>
                <a:schemeClr val="accent6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Значение семафора == количество оставшихся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31751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с семафорами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8" y="5441988"/>
            <a:ext cx="10574572" cy="1325563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Приоритет, управляемый семафором: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≤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lang="en-US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Ресурс, управляемый семафором: количество символов в буфере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еще некорректная ситуация, так как производитель может переполнить буфер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Должны применять требование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≤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baseline="-25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+1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075AE0C-500A-47E9-9F7D-10B9ABDE530C}"/>
              </a:ext>
            </a:extLst>
          </p:cNvPr>
          <p:cNvGrpSpPr/>
          <p:nvPr/>
        </p:nvGrpSpPr>
        <p:grpSpPr>
          <a:xfrm>
            <a:off x="2983726" y="1617932"/>
            <a:ext cx="6224547" cy="3622135"/>
            <a:chOff x="3037398" y="1755270"/>
            <a:chExt cx="6224547" cy="3622135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E8F61B25-3447-459F-B1CB-D11BF41FD7A2}"/>
                </a:ext>
              </a:extLst>
            </p:cNvPr>
            <p:cNvSpPr/>
            <p:nvPr/>
          </p:nvSpPr>
          <p:spPr>
            <a:xfrm>
              <a:off x="3037398" y="1755270"/>
              <a:ext cx="6224547" cy="13255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ru-RU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ОБЩАЯ ПАМЯТЬ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buf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[N];	    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</a:t>
              </a:r>
              <a:r>
                <a:rPr lang="en-US" sz="1400" i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1400" i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кольцевой буфер</a:t>
              </a:r>
            </a:p>
            <a:p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in = 0, out = 0;</a:t>
              </a: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b="1" dirty="0">
                  <a:solidFill>
                    <a:schemeClr val="accent1"/>
                  </a:solidFill>
                  <a:highlight>
                    <a:srgbClr val="FFFF00"/>
                  </a:highlight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semaphore</a:t>
              </a:r>
              <a:r>
                <a:rPr 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chars = 0;</a:t>
              </a:r>
              <a:endParaRPr lang="ru-RU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638738D9-D66C-4C7F-B9E5-9E5CCA5A18AB}"/>
                </a:ext>
              </a:extLst>
            </p:cNvPr>
            <p:cNvSpPr/>
            <p:nvPr/>
          </p:nvSpPr>
          <p:spPr>
            <a:xfrm>
              <a:off x="3037398" y="3166943"/>
              <a:ext cx="3058602" cy="22104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ru-RU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ПРОИЗВОДИТЕЛЬ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void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send(</a:t>
              </a:r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c) {</a:t>
              </a:r>
              <a:endPara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buf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[in] = c;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in = (in + 1) % N;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signal(chars);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9FC69A3-6A30-4DCD-A6AD-DA4ECB3F7549}"/>
                </a:ext>
              </a:extLst>
            </p:cNvPr>
            <p:cNvSpPr/>
            <p:nvPr/>
          </p:nvSpPr>
          <p:spPr>
            <a:xfrm>
              <a:off x="6203343" y="3166944"/>
              <a:ext cx="3058602" cy="221046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ru-RU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ПОТРЕБИТЕЛЬ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rcv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 {</a:t>
              </a:r>
              <a:endPara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c;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wait(chars);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c = </a:t>
              </a:r>
              <a:r>
                <a:rPr lang="en-US" sz="14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buf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[out];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out = (out + 1) % N;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c;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с семафорами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8" y="5760041"/>
            <a:ext cx="10574572" cy="99472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Ресурсы, управляемые семафорами: символы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свободное место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Работает с одним производителем и потребителем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будет, если потребителей и производителей будет больше? 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8F61B25-3447-459F-B1CB-D11BF41FD7A2}"/>
              </a:ext>
            </a:extLst>
          </p:cNvPr>
          <p:cNvSpPr/>
          <p:nvPr/>
        </p:nvSpPr>
        <p:spPr>
          <a:xfrm>
            <a:off x="2983726" y="1676152"/>
            <a:ext cx="6224547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ОБЩАЯ ПАМЯТЬ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[N];	   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кольцевой буфер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 = 0, out = 0;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chars = 0,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spaces = N;</a:t>
            </a:r>
            <a:endParaRPr lang="ru-RU" sz="1400" dirty="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38738D9-D66C-4C7F-B9E5-9E5CCA5A18AB}"/>
              </a:ext>
            </a:extLst>
          </p:cNvPr>
          <p:cNvSpPr/>
          <p:nvPr/>
        </p:nvSpPr>
        <p:spPr>
          <a:xfrm>
            <a:off x="2983726" y="3087825"/>
            <a:ext cx="3058602" cy="25285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send(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r>
              <a:rPr lang="en-US" sz="1400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wait(spaces);</a:t>
            </a:r>
            <a:endParaRPr lang="ru-RU" sz="1400" dirty="0">
              <a:solidFill>
                <a:schemeClr val="accent6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 = (in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9FC69A3-6A30-4DCD-A6AD-DA4ECB3F7549}"/>
              </a:ext>
            </a:extLst>
          </p:cNvPr>
          <p:cNvSpPr/>
          <p:nvPr/>
        </p:nvSpPr>
        <p:spPr>
          <a:xfrm>
            <a:off x="6149671" y="3087826"/>
            <a:ext cx="3058602" cy="2528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ПОТРЕБИТЕЛЬ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  <a:endParaRPr lang="ru-RU" sz="1400" i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 =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[out];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out = (out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signal(spaces);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Одновременные транзакции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67" y="1690690"/>
            <a:ext cx="4519487" cy="19262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Предположим, что вы и ваш друг посещаете банкомат в одно и то же время и снимаете 100 рублей со своего счета.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происходит?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50A222-9A05-4521-8486-8F1AA7E1740F}"/>
              </a:ext>
            </a:extLst>
          </p:cNvPr>
          <p:cNvSpPr txBox="1">
            <a:spLocks/>
          </p:cNvSpPr>
          <p:nvPr/>
        </p:nvSpPr>
        <p:spPr>
          <a:xfrm>
            <a:off x="5910410" y="1690688"/>
            <a:ext cx="5680544" cy="1926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debit(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amount)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 = balance[account];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balance[account] = t – amount;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должно произойти?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предположим, что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содержит адрес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balance[account]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052D-2603-433A-8BCB-8A370569D7DA}"/>
              </a:ext>
            </a:extLst>
          </p:cNvPr>
          <p:cNvSpPr txBox="1"/>
          <p:nvPr/>
        </p:nvSpPr>
        <p:spPr>
          <a:xfrm>
            <a:off x="5910411" y="3616893"/>
            <a:ext cx="2118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#1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a1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A08D0-2515-4E8C-BD06-C9C64400B8D9}"/>
              </a:ext>
            </a:extLst>
          </p:cNvPr>
          <p:cNvSpPr txBox="1"/>
          <p:nvPr/>
        </p:nvSpPr>
        <p:spPr>
          <a:xfrm>
            <a:off x="8591326" y="3616892"/>
            <a:ext cx="2118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#2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a1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7B95-04D7-40F6-A030-8DD20ECDB53A}"/>
              </a:ext>
            </a:extLst>
          </p:cNvPr>
          <p:cNvSpPr txBox="1"/>
          <p:nvPr/>
        </p:nvSpPr>
        <p:spPr>
          <a:xfrm>
            <a:off x="5474949" y="5598789"/>
            <a:ext cx="5575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Результат: у вас есть 200 рублей и баланс счета уменьшился на 200 рублей</a:t>
            </a:r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7FADED-E14D-4286-BAEA-FD3C1339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59" y="3884050"/>
            <a:ext cx="1591850" cy="16290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770882C-C96B-4534-AFFC-7814EF99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57" y="3884050"/>
            <a:ext cx="1714739" cy="17147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1F41AF-AF6D-47BA-AEF1-B6F319DF7F29}"/>
              </a:ext>
            </a:extLst>
          </p:cNvPr>
          <p:cNvSpPr txBox="1"/>
          <p:nvPr/>
        </p:nvSpPr>
        <p:spPr>
          <a:xfrm>
            <a:off x="673078" y="5713343"/>
            <a:ext cx="276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debit(0903, 100)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80FD7-AC28-4332-B8FA-68C50DCD44A1}"/>
              </a:ext>
            </a:extLst>
          </p:cNvPr>
          <p:cNvSpPr txBox="1"/>
          <p:nvPr/>
        </p:nvSpPr>
        <p:spPr>
          <a:xfrm>
            <a:off x="3308765" y="5713343"/>
            <a:ext cx="245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debit(0903, 100)</a:t>
            </a:r>
          </a:p>
        </p:txBody>
      </p:sp>
    </p:spTree>
    <p:extLst>
      <p:ext uri="{BB962C8B-B14F-4D97-AF65-F5344CB8AC3E}">
        <p14:creationId xmlns:p14="http://schemas.microsoft.com/office/powerpoint/2010/main" val="14671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Одновременные транзакции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7811"/>
            <a:ext cx="5476568" cy="4725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Необходимо быть осторожным при написании параллельных программ. В частности, при изменении общих данных.</a:t>
            </a:r>
          </a:p>
          <a:p>
            <a:pPr marL="0" indent="0">
              <a:buNone/>
            </a:pP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некоторых сегментов кода, называемых критическими секциями (</a:t>
            </a:r>
            <a:r>
              <a:rPr lang="en-US" sz="20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critical sections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мы хотели бы убедиться, что никакие два выполнения не перекрываются.</a:t>
            </a:r>
          </a:p>
          <a:p>
            <a:pPr marL="0" indent="0">
              <a:buNone/>
            </a:pP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Это ограничение называется взаимным исключением (</a:t>
            </a:r>
            <a:r>
              <a:rPr lang="en-US" sz="20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mutual exclusion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внедрить в критические секции в обертки, которые гарантируют их </a:t>
            </a:r>
            <a:r>
              <a:rPr lang="ru-RU" sz="20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атомарность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то есть делают их похожими на отдельные мгновенные операции.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50A222-9A05-4521-8486-8F1AA7E1740F}"/>
              </a:ext>
            </a:extLst>
          </p:cNvPr>
          <p:cNvSpPr txBox="1">
            <a:spLocks/>
          </p:cNvSpPr>
          <p:nvPr/>
        </p:nvSpPr>
        <p:spPr>
          <a:xfrm>
            <a:off x="838200" y="1808849"/>
            <a:ext cx="4874342" cy="40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предположим, в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balance[account]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052D-2603-433A-8BCB-8A370569D7DA}"/>
              </a:ext>
            </a:extLst>
          </p:cNvPr>
          <p:cNvSpPr txBox="1"/>
          <p:nvPr/>
        </p:nvSpPr>
        <p:spPr>
          <a:xfrm>
            <a:off x="890315" y="2308897"/>
            <a:ext cx="2118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#1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a1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A08D0-2515-4E8C-BD06-C9C64400B8D9}"/>
              </a:ext>
            </a:extLst>
          </p:cNvPr>
          <p:cNvSpPr txBox="1"/>
          <p:nvPr/>
        </p:nvSpPr>
        <p:spPr>
          <a:xfrm>
            <a:off x="3008675" y="2308897"/>
            <a:ext cx="21183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#2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a1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0(t0)</a:t>
            </a: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7B95-04D7-40F6-A030-8DD20ECDB53A}"/>
              </a:ext>
            </a:extLst>
          </p:cNvPr>
          <p:cNvSpPr txBox="1"/>
          <p:nvPr/>
        </p:nvSpPr>
        <p:spPr>
          <a:xfrm>
            <a:off x="885676" y="4359518"/>
            <a:ext cx="5092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Результат: у вас есть 200 рублей, а баланс счета уменьшился только на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00 рублей</a:t>
            </a:r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Семафоры для взаимных исключений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85797"/>
            <a:ext cx="5257800" cy="4529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4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&lt;&gt; </a:t>
            </a: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предшествует </a:t>
            </a: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или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предшествует </a:t>
            </a:r>
            <a:r>
              <a:rPr lang="en-US" sz="4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en-US" b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(то есть они не пересекаются)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50A222-9A05-4521-8486-8F1AA7E1740F}"/>
              </a:ext>
            </a:extLst>
          </p:cNvPr>
          <p:cNvSpPr txBox="1">
            <a:spLocks/>
          </p:cNvSpPr>
          <p:nvPr/>
        </p:nvSpPr>
        <p:spPr>
          <a:xfrm>
            <a:off x="838200" y="1885797"/>
            <a:ext cx="5680544" cy="40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 lock = 1;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052D-2603-433A-8BCB-8A370569D7DA}"/>
              </a:ext>
            </a:extLst>
          </p:cNvPr>
          <p:cNvSpPr txBox="1"/>
          <p:nvPr/>
        </p:nvSpPr>
        <p:spPr>
          <a:xfrm>
            <a:off x="842838" y="2426883"/>
            <a:ext cx="4774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debit(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amount)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wait(lock);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ждем эксклюзивного доступа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= balance[account]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balance[account] = t – amount;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signal(lock);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конец блокировки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7B95-04D7-40F6-A030-8DD20ECDB53A}"/>
              </a:ext>
            </a:extLst>
          </p:cNvPr>
          <p:cNvSpPr txBox="1"/>
          <p:nvPr/>
        </p:nvSpPr>
        <p:spPr>
          <a:xfrm>
            <a:off x="838200" y="3857980"/>
            <a:ext cx="4937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Блокировка управления доступом к критической секции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3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Проблемы атомарности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052D-2603-433A-8BCB-8A370569D7DA}"/>
              </a:ext>
            </a:extLst>
          </p:cNvPr>
          <p:cNvSpPr txBox="1"/>
          <p:nvPr/>
        </p:nvSpPr>
        <p:spPr>
          <a:xfrm>
            <a:off x="4188799" y="3694293"/>
            <a:ext cx="21183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en-US" sz="1600" b="1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= (in+1) % 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A08D0-2515-4E8C-BD06-C9C64400B8D9}"/>
              </a:ext>
            </a:extLst>
          </p:cNvPr>
          <p:cNvSpPr txBox="1"/>
          <p:nvPr/>
        </p:nvSpPr>
        <p:spPr>
          <a:xfrm>
            <a:off x="6307159" y="3694293"/>
            <a:ext cx="211836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en-US" sz="1600" b="1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= (in+1) % 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7B95-04D7-40F6-A030-8DD20ECDB53A}"/>
              </a:ext>
            </a:extLst>
          </p:cNvPr>
          <p:cNvSpPr txBox="1"/>
          <p:nvPr/>
        </p:nvSpPr>
        <p:spPr>
          <a:xfrm>
            <a:off x="838200" y="1711720"/>
            <a:ext cx="8325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Рассмотрим несколько потоков производителей: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A975C8-47FE-4993-AEE2-77AFD123A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4149" y="2230571"/>
            <a:ext cx="3563702" cy="1247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73ED2-B8EB-45B7-945D-22F6FCEFC2EF}"/>
              </a:ext>
            </a:extLst>
          </p:cNvPr>
          <p:cNvSpPr txBox="1"/>
          <p:nvPr/>
        </p:nvSpPr>
        <p:spPr>
          <a:xfrm>
            <a:off x="838199" y="5849712"/>
            <a:ext cx="741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производители мешают друг другу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DA9BE53-7DFB-4AFA-A0DB-81636C5FDB6E}"/>
              </a:ext>
            </a:extLst>
          </p:cNvPr>
          <p:cNvGrpSpPr/>
          <p:nvPr/>
        </p:nvGrpSpPr>
        <p:grpSpPr>
          <a:xfrm>
            <a:off x="5462888" y="4610784"/>
            <a:ext cx="854104" cy="544629"/>
            <a:chOff x="5462888" y="4610784"/>
            <a:chExt cx="854104" cy="544629"/>
          </a:xfrm>
        </p:grpSpPr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6376CA70-23EC-488A-AD36-AA9045BA5BBC}"/>
                </a:ext>
              </a:extLst>
            </p:cNvPr>
            <p:cNvCxnSpPr>
              <a:cxnSpLocks/>
            </p:cNvCxnSpPr>
            <p:nvPr/>
          </p:nvCxnSpPr>
          <p:spPr>
            <a:xfrm>
              <a:off x="5462888" y="4610784"/>
              <a:ext cx="854103" cy="17373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86A75ACE-33A5-4496-9B25-28AD7652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439" y="4828732"/>
              <a:ext cx="563553" cy="14044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2F2DE30C-6E32-4631-B9A3-969BB1C1D95A}"/>
                </a:ext>
              </a:extLst>
            </p:cNvPr>
            <p:cNvCxnSpPr>
              <a:cxnSpLocks/>
            </p:cNvCxnSpPr>
            <p:nvPr/>
          </p:nvCxnSpPr>
          <p:spPr>
            <a:xfrm>
              <a:off x="5753439" y="5013398"/>
              <a:ext cx="563552" cy="14201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4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с семафорами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8F61B25-3447-459F-B1CB-D11BF41FD7A2}"/>
              </a:ext>
            </a:extLst>
          </p:cNvPr>
          <p:cNvSpPr/>
          <p:nvPr/>
        </p:nvSpPr>
        <p:spPr>
          <a:xfrm>
            <a:off x="2983726" y="1700627"/>
            <a:ext cx="6224547" cy="16522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ОБЩАЯ ПАМЯТЬ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[N];	   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кольцевой буфер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 = 0, out = 0;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chars = 0, spaces = N;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lock = 1;</a:t>
            </a:r>
            <a:endParaRPr lang="ru-RU" sz="1400" dirty="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38738D9-D66C-4C7F-B9E5-9E5CCA5A18AB}"/>
              </a:ext>
            </a:extLst>
          </p:cNvPr>
          <p:cNvSpPr/>
          <p:nvPr/>
        </p:nvSpPr>
        <p:spPr>
          <a:xfrm>
            <a:off x="2920116" y="3438939"/>
            <a:ext cx="3058602" cy="29777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send(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r>
              <a:rPr lang="en-US" sz="1400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wait(spaces);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wait(lock);</a:t>
            </a:r>
            <a:endParaRPr lang="ru-RU" sz="1400" dirty="0">
              <a:solidFill>
                <a:schemeClr val="accent6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 = (in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9FC69A3-6A30-4DCD-A6AD-DA4ECB3F7549}"/>
              </a:ext>
            </a:extLst>
          </p:cNvPr>
          <p:cNvSpPr/>
          <p:nvPr/>
        </p:nvSpPr>
        <p:spPr>
          <a:xfrm>
            <a:off x="6086061" y="3438940"/>
            <a:ext cx="3058602" cy="29777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ПОТРЕБИТЕЛЬ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  <a:endParaRPr lang="ru-RU" sz="1400" i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 =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[out];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out = (out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signal(spaces);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Мощность семафоров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8F61B25-3447-459F-B1CB-D11BF41FD7A2}"/>
              </a:ext>
            </a:extLst>
          </p:cNvPr>
          <p:cNvSpPr/>
          <p:nvPr/>
        </p:nvSpPr>
        <p:spPr>
          <a:xfrm>
            <a:off x="901810" y="1709212"/>
            <a:ext cx="6224547" cy="16522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ОБЩАЯ ПАМЯТЬ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[N];	   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кольцевой буфер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 = 0, out = 0;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chars = 0, spaces = N;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lock = 1;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38738D9-D66C-4C7F-B9E5-9E5CCA5A18AB}"/>
              </a:ext>
            </a:extLst>
          </p:cNvPr>
          <p:cNvSpPr/>
          <p:nvPr/>
        </p:nvSpPr>
        <p:spPr>
          <a:xfrm>
            <a:off x="838200" y="3447524"/>
            <a:ext cx="3058602" cy="29777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send(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r>
              <a:rPr lang="en-US" sz="1400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wait(spaces);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wait(lock);</a:t>
            </a:r>
            <a:endParaRPr lang="ru-RU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 = (in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9FC69A3-6A30-4DCD-A6AD-DA4ECB3F7549}"/>
              </a:ext>
            </a:extLst>
          </p:cNvPr>
          <p:cNvSpPr/>
          <p:nvPr/>
        </p:nvSpPr>
        <p:spPr>
          <a:xfrm>
            <a:off x="4004145" y="3447525"/>
            <a:ext cx="3058602" cy="29777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ПОТРЕБИТЕЛЬ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  <a:endParaRPr lang="ru-RU" sz="1400" i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wait(chars);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 =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[out];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out = (out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signal(spaces);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C3091B7-2E77-44E4-AA14-367FA748064B}"/>
              </a:ext>
            </a:extLst>
          </p:cNvPr>
          <p:cNvGrpSpPr/>
          <p:nvPr/>
        </p:nvGrpSpPr>
        <p:grpSpPr>
          <a:xfrm>
            <a:off x="2855844" y="4516975"/>
            <a:ext cx="1796995" cy="1105231"/>
            <a:chOff x="2855844" y="4516975"/>
            <a:chExt cx="1796995" cy="1105231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9FC4347C-5BA2-4392-A13D-B029BF082BCE}"/>
                </a:ext>
              </a:extLst>
            </p:cNvPr>
            <p:cNvCxnSpPr>
              <a:cxnSpLocks/>
            </p:cNvCxnSpPr>
            <p:nvPr/>
          </p:nvCxnSpPr>
          <p:spPr>
            <a:xfrm>
              <a:off x="2855844" y="4516975"/>
              <a:ext cx="1796995" cy="110523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3BB3934-CBC4-47F0-A5DE-89D1000BE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919" y="4660098"/>
              <a:ext cx="1590261" cy="73947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8C9625E-1766-4099-8E03-624C78C38A9A}"/>
              </a:ext>
            </a:extLst>
          </p:cNvPr>
          <p:cNvGrpSpPr/>
          <p:nvPr/>
        </p:nvGrpSpPr>
        <p:grpSpPr>
          <a:xfrm>
            <a:off x="1076642" y="4620342"/>
            <a:ext cx="5886602" cy="874039"/>
            <a:chOff x="1076642" y="4620342"/>
            <a:chExt cx="5886602" cy="874039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8BBEECDC-C323-4215-AA3E-3B1F7138707F}"/>
                </a:ext>
              </a:extLst>
            </p:cNvPr>
            <p:cNvSpPr/>
            <p:nvPr/>
          </p:nvSpPr>
          <p:spPr>
            <a:xfrm>
              <a:off x="1076642" y="4620342"/>
              <a:ext cx="347967" cy="644976"/>
            </a:xfrm>
            <a:custGeom>
              <a:avLst/>
              <a:gdLst>
                <a:gd name="connsiteX0" fmla="*/ 347967 w 347967"/>
                <a:gd name="connsiteY0" fmla="*/ 636104 h 644976"/>
                <a:gd name="connsiteX1" fmla="*/ 45818 w 347967"/>
                <a:gd name="connsiteY1" fmla="*/ 572493 h 644976"/>
                <a:gd name="connsiteX2" fmla="*/ 29915 w 347967"/>
                <a:gd name="connsiteY2" fmla="*/ 103366 h 644976"/>
                <a:gd name="connsiteX3" fmla="*/ 324113 w 347967"/>
                <a:gd name="connsiteY3" fmla="*/ 0 h 64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967" h="644976">
                  <a:moveTo>
                    <a:pt x="347967" y="636104"/>
                  </a:moveTo>
                  <a:cubicBezTo>
                    <a:pt x="223397" y="648693"/>
                    <a:pt x="98827" y="661283"/>
                    <a:pt x="45818" y="572493"/>
                  </a:cubicBezTo>
                  <a:cubicBezTo>
                    <a:pt x="-7191" y="483703"/>
                    <a:pt x="-16468" y="198781"/>
                    <a:pt x="29915" y="103366"/>
                  </a:cubicBezTo>
                  <a:cubicBezTo>
                    <a:pt x="76297" y="7950"/>
                    <a:pt x="200205" y="3975"/>
                    <a:pt x="324113" y="0"/>
                  </a:cubicBezTo>
                </a:path>
              </a:pathLst>
            </a:cu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CB6A7413-6BFE-4521-9ADF-8734F110315C}"/>
                </a:ext>
              </a:extLst>
            </p:cNvPr>
            <p:cNvSpPr/>
            <p:nvPr/>
          </p:nvSpPr>
          <p:spPr>
            <a:xfrm>
              <a:off x="5885291" y="4795647"/>
              <a:ext cx="1077953" cy="698734"/>
            </a:xfrm>
            <a:custGeom>
              <a:avLst/>
              <a:gdLst>
                <a:gd name="connsiteX0" fmla="*/ 198783 w 1077953"/>
                <a:gd name="connsiteY0" fmla="*/ 683435 h 698734"/>
                <a:gd name="connsiteX1" fmla="*/ 946205 w 1077953"/>
                <a:gd name="connsiteY1" fmla="*/ 619825 h 698734"/>
                <a:gd name="connsiteX2" fmla="*/ 985962 w 1077953"/>
                <a:gd name="connsiteY2" fmla="*/ 71185 h 698734"/>
                <a:gd name="connsiteX3" fmla="*/ 0 w 1077953"/>
                <a:gd name="connsiteY3" fmla="*/ 23477 h 69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953" h="698734">
                  <a:moveTo>
                    <a:pt x="198783" y="683435"/>
                  </a:moveTo>
                  <a:cubicBezTo>
                    <a:pt x="506896" y="702651"/>
                    <a:pt x="815009" y="721867"/>
                    <a:pt x="946205" y="619825"/>
                  </a:cubicBezTo>
                  <a:cubicBezTo>
                    <a:pt x="1077401" y="517783"/>
                    <a:pt x="1143663" y="170576"/>
                    <a:pt x="985962" y="71185"/>
                  </a:cubicBezTo>
                  <a:cubicBezTo>
                    <a:pt x="828261" y="-28206"/>
                    <a:pt x="414130" y="-2365"/>
                    <a:pt x="0" y="23477"/>
                  </a:cubicBezTo>
                </a:path>
              </a:pathLst>
            </a:custGeom>
            <a:ln w="127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AA6CA29-6C61-4A4A-A875-95BB0C3B2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168" y="1767811"/>
            <a:ext cx="4001728" cy="4529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Единый примитив синхронизации, обеспечивающий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Отношение приоритета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≤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lang="en-US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≤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baseline="-25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+1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Отношение взаимного исключения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переменных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out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 потоков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Потоково-безопасное программирование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Мультипроцессорность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Когерентность кэш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VI, MSI, MESI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Реализация семафоров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3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Семафоры сами по себе являются общими данными, и для реализации операций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требуются последовательности чтения / изменения / записи, которые должны выполняться как критические секции. Как мы можем гарантировать взаимное исключение в этих конкретных критических секциях без использования семафоров?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Подходы: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Использовать специальную инструкцию (например,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and set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которая выполняет атомарное чтение–изменение–запись. Зависит от атомарности выполнения одной команды. Это самый распространенный подход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Реализуется с помощью системных вызовов. Работает только в однопроцессорных системах, где ядро бесперебойно 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2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Синхронизация: обратная сторона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8295969" cy="50122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ограничений синхронизации может привести к возникновению собственного набора проблем, особенно когда потоку требуется доступ к нескольким защищенным ресурсам</a:t>
            </a:r>
          </a:p>
          <a:p>
            <a:pPr marL="0" indent="0">
              <a:buNone/>
            </a:pPr>
            <a:endParaRPr lang="ru-RU" sz="1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transfer(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account1,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account2,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amount) {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wait(lock[account1]);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wait(lock[account2]);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balance[account1] = balance[account1] – amount;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balance[account2] = balance[account2] + amount;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signal(lock[account1]);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signal(lock[account2]);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9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может пойти не так?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1: wait(lock[0903]);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2: wait(lock[1103]);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1: wait(lock[1103]);  // 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 завершиться, пока не произойдет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 потока 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2: wait(lock[0903]);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 завершиться, пока не произойдет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потока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sz="29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Ни один поток не может добиться прогресса → Тупик (</a:t>
            </a:r>
            <a:r>
              <a:rPr lang="en-US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Deadlock)</a:t>
            </a:r>
            <a:endParaRPr lang="ru-RU" sz="29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A85C5EA-4B71-4B65-889D-358261749E37}"/>
              </a:ext>
            </a:extLst>
          </p:cNvPr>
          <p:cNvGrpSpPr/>
          <p:nvPr/>
        </p:nvGrpSpPr>
        <p:grpSpPr>
          <a:xfrm>
            <a:off x="8676386" y="1872075"/>
            <a:ext cx="2927290" cy="1730861"/>
            <a:chOff x="3725621" y="4188850"/>
            <a:chExt cx="3706925" cy="219184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DF3DD92-CE60-40B8-A84A-77F7D85F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520" y="4188850"/>
              <a:ext cx="1591850" cy="16290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D7C97-9956-455C-A6FD-A2F2DAABE7E1}"/>
                </a:ext>
              </a:extLst>
            </p:cNvPr>
            <p:cNvSpPr txBox="1"/>
            <p:nvPr/>
          </p:nvSpPr>
          <p:spPr>
            <a:xfrm>
              <a:off x="3725621" y="5990949"/>
              <a:ext cx="3706925" cy="389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transfer(0903, 1103, 100)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D59550A-DE76-47ED-A328-AD9E0348564E}"/>
              </a:ext>
            </a:extLst>
          </p:cNvPr>
          <p:cNvGrpSpPr/>
          <p:nvPr/>
        </p:nvGrpSpPr>
        <p:grpSpPr>
          <a:xfrm>
            <a:off x="8580161" y="4248406"/>
            <a:ext cx="2927290" cy="1886481"/>
            <a:chOff x="6361309" y="4188850"/>
            <a:chExt cx="3364701" cy="216837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890EA4D-399F-472E-98B6-A16316C17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918" y="4188850"/>
              <a:ext cx="1714739" cy="17147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21341-CF3B-4263-A30E-A765B09B10D9}"/>
                </a:ext>
              </a:extLst>
            </p:cNvPr>
            <p:cNvSpPr txBox="1"/>
            <p:nvPr/>
          </p:nvSpPr>
          <p:spPr>
            <a:xfrm>
              <a:off x="6361309" y="6003453"/>
              <a:ext cx="3364701" cy="35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transfer(1103, 0903, 100)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7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Обедающие философы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21341" cy="50122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Философы мыслят глубокими мыслями, но имеют простые мирские потребности. Когда вы голодны, группа из N философов будет сидеть вокруг стола с N палочками для еды, разбросанными между ними. Еда подается, и каждый философ наслаждается неторопливой едой, используя палочки для еды с обеих сторон.</a:t>
            </a:r>
          </a:p>
          <a:p>
            <a:pPr marL="0" indent="0">
              <a:buNone/>
            </a:pPr>
            <a:endParaRPr lang="ru-RU" sz="3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31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Они чрезвычайно вежливы и терпеливы, и каждый соблюдает обеденный протокол.</a:t>
            </a:r>
          </a:p>
          <a:p>
            <a:pPr marL="0" indent="0">
              <a:buNone/>
            </a:pPr>
            <a:endParaRPr lang="ru-RU" sz="29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31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 философа: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Взять (дождаться) ЛЕВУЮ палочку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Взять (дождаться) ПРАВУЮ палочку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Кушать, пока не насытится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Заменить обе палочки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B8792E-E4A8-4DF4-95DC-B59D4FA3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43" y="1690688"/>
            <a:ext cx="4276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Deadlock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21341" cy="50122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Никто не может добиться прогресса, потому что все они ждут недоступного ресурса. </a:t>
            </a:r>
          </a:p>
          <a:p>
            <a:pPr marL="0" indent="0">
              <a:buNone/>
            </a:pPr>
            <a:endParaRPr lang="ru-RU" sz="3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УСЛОВИЯ: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Взаимное исключение: только один поток может содержать ресурс в данный момент времени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Удержание и ожидание: поток удерживает выделенные ресурсы, ожидая других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Отсутствие вытеснения: ресурс не может быть удален из потока, удерживающего его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Круговое ожидание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7D4DCE-FEAC-4AD4-BC33-7FD4A7CE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70" y="1694427"/>
            <a:ext cx="4601147" cy="26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21341" cy="50122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Назначить уникальный номер каждой палочке для еды. Запрашивать ресурсы в последовательном порядке</a:t>
            </a:r>
          </a:p>
          <a:p>
            <a:pPr marL="0" indent="0">
              <a:buNone/>
            </a:pPr>
            <a:endParaRPr lang="ru-RU" sz="3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Новый алгоритм: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Взять палочку с МЕНЬШИМ номером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Взять палочку с БОЛЬШИМ номером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ЕСТЬ</a:t>
            </a:r>
          </a:p>
          <a:p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Заменить обе палочки</a:t>
            </a:r>
          </a:p>
          <a:p>
            <a:endParaRPr lang="ru-RU" sz="29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Простое доказательство</a:t>
            </a:r>
          </a:p>
          <a:p>
            <a:pPr marL="0" indent="0">
              <a:buNone/>
            </a:pPr>
            <a:r>
              <a:rPr lang="en-US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Deadlock </a:t>
            </a: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означает, что каждый философ ждет ресурса, которым владеет какой-то другой философ.</a:t>
            </a:r>
          </a:p>
          <a:p>
            <a:pPr marL="0" indent="0">
              <a:buNone/>
            </a:pPr>
            <a:r>
              <a:rPr lang="ru-RU" sz="2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 философ, держащий самую большую палочку для еды не может ждать какого-либо другого философа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636584-9EB2-4E99-9324-89716F67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85" y="1671024"/>
            <a:ext cx="4120706" cy="276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052D-2603-433A-8BCB-8A370569D7DA}"/>
              </a:ext>
            </a:extLst>
          </p:cNvPr>
          <p:cNvSpPr txBox="1"/>
          <p:nvPr/>
        </p:nvSpPr>
        <p:spPr>
          <a:xfrm>
            <a:off x="838200" y="2521685"/>
            <a:ext cx="70571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transfer(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account1,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account2,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amount)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= min(account1, account2);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 = max(account1, account2);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wait(lock[a]);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wait(lock[b]);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balance[account1] = balance[account1] – amount;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balance[account2] = balance[account2] + amount;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signal(lock[a]);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signal(lock[b]);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D7B95-04D7-40F6-A030-8DD20ECDB53A}"/>
              </a:ext>
            </a:extLst>
          </p:cNvPr>
          <p:cNvSpPr txBox="1"/>
          <p:nvPr/>
        </p:nvSpPr>
        <p:spPr>
          <a:xfrm>
            <a:off x="838200" y="1690688"/>
            <a:ext cx="82241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ли исправить метод передачи, чтобы избежать тупика?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42FFC2C-7CC3-4244-9A56-F0B7DA9275FF}"/>
              </a:ext>
            </a:extLst>
          </p:cNvPr>
          <p:cNvGrpSpPr/>
          <p:nvPr/>
        </p:nvGrpSpPr>
        <p:grpSpPr>
          <a:xfrm>
            <a:off x="8676386" y="1872075"/>
            <a:ext cx="2927290" cy="1730861"/>
            <a:chOff x="3725621" y="4188850"/>
            <a:chExt cx="3706925" cy="2191847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15253DC-D5C1-4376-B548-EE6479994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520" y="4188850"/>
              <a:ext cx="1591850" cy="1629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886C39-E20D-48D1-B821-15B898346FEE}"/>
                </a:ext>
              </a:extLst>
            </p:cNvPr>
            <p:cNvSpPr txBox="1"/>
            <p:nvPr/>
          </p:nvSpPr>
          <p:spPr>
            <a:xfrm>
              <a:off x="3725621" y="5990949"/>
              <a:ext cx="3706925" cy="389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transfer(0903, 1103, 100)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0DD7A9D-C09A-4AD8-8AE8-C365F3FE397D}"/>
              </a:ext>
            </a:extLst>
          </p:cNvPr>
          <p:cNvGrpSpPr/>
          <p:nvPr/>
        </p:nvGrpSpPr>
        <p:grpSpPr>
          <a:xfrm>
            <a:off x="8580161" y="4248406"/>
            <a:ext cx="2927290" cy="1886481"/>
            <a:chOff x="6361309" y="4188850"/>
            <a:chExt cx="3364701" cy="2168370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1066A6E-ADD3-4AB6-8F09-187A9155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918" y="4188850"/>
              <a:ext cx="1714739" cy="17147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633126-1CBF-4B58-BC08-E79E05B27C9E}"/>
                </a:ext>
              </a:extLst>
            </p:cNvPr>
            <p:cNvSpPr txBox="1"/>
            <p:nvPr/>
          </p:nvSpPr>
          <p:spPr>
            <a:xfrm>
              <a:off x="6361309" y="6003453"/>
              <a:ext cx="3364701" cy="353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transfer(1103, 0903, 100)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2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0328D4-BAA5-497F-81F9-76061777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Мультиядерность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ED10D3C-8999-4F75-A254-79AEA544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7394"/>
            <a:ext cx="10515601" cy="2645481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обычно имеют от 2 до 8 ядер, где каждое ядро имеет </a:t>
            </a:r>
            <a:r>
              <a:rPr lang="ru-RU" sz="32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собственный кэш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повышения производительности</a:t>
            </a:r>
          </a:p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Ядра могут использоваться совместно для ускорения работы приложения</a:t>
            </a:r>
          </a:p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Ядра взаимодействуют друг с другом через 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2250BE-A855-4897-A411-A22E55B4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8025" y="1690688"/>
            <a:ext cx="5695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0328D4-BAA5-497F-81F9-76061777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Когерентность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ED10D3C-8999-4F75-A254-79AEA5449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1" cy="4802187"/>
          </a:xfrm>
        </p:spPr>
        <p:txBody>
          <a:bodyPr>
            <a:normAutofit fontScale="92500"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Необходимо создать иллюзию единой общей памяти, даже если многоядерные системы имеют несколько приватных кэшей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Проблема:</a:t>
            </a: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Решение: протокол когерентности кэша контролирует содержимое кэша, чтобы избежать устаревших строк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сделать копию A ядра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недействительной, прежде чем позволить ядру 2 писать в него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2250BE-A855-4897-A411-A22E55B4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8025" y="2486025"/>
            <a:ext cx="5695950" cy="188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B701F0-D1EB-4F66-AC77-03E966F2F874}"/>
              </a:ext>
            </a:extLst>
          </p:cNvPr>
          <p:cNvSpPr txBox="1"/>
          <p:nvPr/>
        </p:nvSpPr>
        <p:spPr>
          <a:xfrm>
            <a:off x="3005593" y="448075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❶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 0xA → 2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41BB7-ED10-429C-894E-83CA24DA3984}"/>
              </a:ext>
            </a:extLst>
          </p:cNvPr>
          <p:cNvSpPr txBox="1"/>
          <p:nvPr/>
        </p:nvSpPr>
        <p:spPr>
          <a:xfrm>
            <a:off x="5766021" y="448075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❷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 3 →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51BD4-F99B-4CBA-8AE6-15738EC4834A}"/>
              </a:ext>
            </a:extLst>
          </p:cNvPr>
          <p:cNvSpPr txBox="1"/>
          <p:nvPr/>
        </p:nvSpPr>
        <p:spPr>
          <a:xfrm>
            <a:off x="3005592" y="4878427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❸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 0xA → 2 (stale!)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C42946C-5204-402C-9736-AFFB779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Поддержание когерентности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C9B38DD-1238-4CF8-99A8-6467179F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1" cy="480218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когерентной памяти все загрузки и сохранения размещаются в глобальном порядке</a:t>
            </a:r>
          </a:p>
          <a:p>
            <a:pPr lvl="1"/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Несколько копий адреса в различных кэшах могут привести к нарушению этого свойства</a:t>
            </a:r>
          </a:p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Это свойство может быть обеспечено, если:</a:t>
            </a:r>
          </a:p>
          <a:p>
            <a:pPr lvl="1"/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Только один кэш одновременно имеет разрешение на запись</a:t>
            </a:r>
          </a:p>
          <a:p>
            <a:pPr lvl="1"/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Никакой кэш не может иметь устаревшую копию данных после того, как была выполнена запись по адресу</a:t>
            </a:r>
          </a:p>
        </p:txBody>
      </p:sp>
    </p:spTree>
    <p:extLst>
      <p:ext uri="{BB962C8B-B14F-4D97-AF65-F5344CB8AC3E}">
        <p14:creationId xmlns:p14="http://schemas.microsoft.com/office/powerpoint/2010/main" val="35637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C42946C-5204-402C-9736-AFFB779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Реализация когерентности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C9B38DD-1238-4CF8-99A8-6467179F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1" cy="4802187"/>
          </a:xfrm>
        </p:spPr>
        <p:txBody>
          <a:bodyPr>
            <a:normAutofit fontScale="92500" lnSpcReduction="20000"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Протоколы когерентности должны обеспечивать соблюдение двух правил: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Распространяющаяся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 propagation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записи в конечном итоге становится видимыми для всех процессоров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Сериализация записи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 serialization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записи в одно и то же место 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сериализуются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(все процессоры видят их в том же порядке)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обеспечить распространение записи?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Write-invalidate protocols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аннулировать все другие кэшированные копии перед выполнением записи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Write-update protocols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обновить все другие кэшированные копии после выполнения записи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обеспечить сериализацию записи?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Snooping-based protocols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кэши наблюдают за действиями друг друга через общую шину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Directory-based protocols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каталог когерентности отслеживает содержимое частных кэшей и сериализует запросы</a:t>
            </a:r>
          </a:p>
        </p:txBody>
      </p:sp>
    </p:spTree>
    <p:extLst>
      <p:ext uri="{BB962C8B-B14F-4D97-AF65-F5344CB8AC3E}">
        <p14:creationId xmlns:p14="http://schemas.microsoft.com/office/powerpoint/2010/main" val="24663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 потоков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93" y="1690687"/>
            <a:ext cx="7984592" cy="4713699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Разделение вычислений между несколькими исполнительными потоками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Несколько независимых последовательных потоков, которые конкурируют за общие ресурсы, такие как память, устройство ввода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Несколько взаимодействующих последовательных потоков, которые взаимодействуют друг с другом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Коммуникационная модель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Общая память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Единое адресное пространство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Неявная связь с помощью загрузки и сохранения в память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сообщениями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Разделенное адресное пространство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Явная связь путем отправки и получения сообщений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97297E-CB5F-4C89-8E8D-A7B8BCB99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8585" y="1594261"/>
            <a:ext cx="2572716" cy="48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E6DD86-6E28-4E0F-B9A6-D89F1088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Snooping-Based Coherence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BE84D-BBA4-4929-9B10-BA618E521798}"/>
              </a:ext>
            </a:extLst>
          </p:cNvPr>
          <p:cNvSpPr txBox="1"/>
          <p:nvPr/>
        </p:nvSpPr>
        <p:spPr>
          <a:xfrm>
            <a:off x="838199" y="5631020"/>
            <a:ext cx="75252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Кэширует слежение за шиной (отслеживание), чтобы все процессоры могли видеть память согласованной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9262A8-9730-4E7F-8687-502873CE48AD}"/>
              </a:ext>
            </a:extLst>
          </p:cNvPr>
          <p:cNvSpPr/>
          <p:nvPr/>
        </p:nvSpPr>
        <p:spPr>
          <a:xfrm>
            <a:off x="7452853" y="2887082"/>
            <a:ext cx="2045110" cy="144534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Основная память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BC23D0-DC12-47E2-98B0-F877905E8DCF}"/>
              </a:ext>
            </a:extLst>
          </p:cNvPr>
          <p:cNvSpPr/>
          <p:nvPr/>
        </p:nvSpPr>
        <p:spPr>
          <a:xfrm>
            <a:off x="2905433" y="2042310"/>
            <a:ext cx="8308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E4B005-C2AD-41FB-9D4B-4B2766D3E0B5}"/>
              </a:ext>
            </a:extLst>
          </p:cNvPr>
          <p:cNvSpPr/>
          <p:nvPr/>
        </p:nvSpPr>
        <p:spPr>
          <a:xfrm>
            <a:off x="2905433" y="3187367"/>
            <a:ext cx="8308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4E86CC-09AC-48CA-8058-004537DFF610}"/>
              </a:ext>
            </a:extLst>
          </p:cNvPr>
          <p:cNvSpPr/>
          <p:nvPr/>
        </p:nvSpPr>
        <p:spPr>
          <a:xfrm>
            <a:off x="2905433" y="4338144"/>
            <a:ext cx="8308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E0FA6E-422A-4045-B624-2C7371DE8EDE}"/>
              </a:ext>
            </a:extLst>
          </p:cNvPr>
          <p:cNvSpPr/>
          <p:nvPr/>
        </p:nvSpPr>
        <p:spPr>
          <a:xfrm>
            <a:off x="4473292" y="2042310"/>
            <a:ext cx="9832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Snoopy Cache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DC29B08-137D-4A08-90FF-38C8BC8BBFA6}"/>
              </a:ext>
            </a:extLst>
          </p:cNvPr>
          <p:cNvSpPr/>
          <p:nvPr/>
        </p:nvSpPr>
        <p:spPr>
          <a:xfrm>
            <a:off x="4473292" y="3187367"/>
            <a:ext cx="9832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Snoopy Cache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1165D3-5E1D-4F61-895A-2BF5F8F35081}"/>
              </a:ext>
            </a:extLst>
          </p:cNvPr>
          <p:cNvSpPr/>
          <p:nvPr/>
        </p:nvSpPr>
        <p:spPr>
          <a:xfrm>
            <a:off x="4473292" y="4338144"/>
            <a:ext cx="983226" cy="84477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Snoopy Cache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9E2093F-1B36-430C-A205-66CF6DC12510}"/>
              </a:ext>
            </a:extLst>
          </p:cNvPr>
          <p:cNvCxnSpPr/>
          <p:nvPr/>
        </p:nvCxnSpPr>
        <p:spPr>
          <a:xfrm flipV="1">
            <a:off x="6489291" y="1789470"/>
            <a:ext cx="0" cy="364776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747B30A-B365-4592-BAA7-4EB889A57E3C}"/>
              </a:ext>
            </a:extLst>
          </p:cNvPr>
          <p:cNvCxnSpPr>
            <a:cxnSpLocks/>
          </p:cNvCxnSpPr>
          <p:nvPr/>
        </p:nvCxnSpPr>
        <p:spPr>
          <a:xfrm>
            <a:off x="6489291" y="3633018"/>
            <a:ext cx="96356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7555F47-24B8-441E-8F73-3FD06B9A0CE6}"/>
              </a:ext>
            </a:extLst>
          </p:cNvPr>
          <p:cNvCxnSpPr>
            <a:cxnSpLocks/>
          </p:cNvCxnSpPr>
          <p:nvPr/>
        </p:nvCxnSpPr>
        <p:spPr>
          <a:xfrm>
            <a:off x="5456518" y="4768644"/>
            <a:ext cx="10327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BDADE1C-B78D-4D4B-8CFC-D440434AD939}"/>
              </a:ext>
            </a:extLst>
          </p:cNvPr>
          <p:cNvCxnSpPr>
            <a:cxnSpLocks/>
          </p:cNvCxnSpPr>
          <p:nvPr/>
        </p:nvCxnSpPr>
        <p:spPr>
          <a:xfrm>
            <a:off x="5456518" y="3633018"/>
            <a:ext cx="10327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E6B851D-E976-4F73-BD50-1B56A6E3FFDF}"/>
              </a:ext>
            </a:extLst>
          </p:cNvPr>
          <p:cNvCxnSpPr>
            <a:cxnSpLocks/>
          </p:cNvCxnSpPr>
          <p:nvPr/>
        </p:nvCxnSpPr>
        <p:spPr>
          <a:xfrm>
            <a:off x="5456518" y="2472812"/>
            <a:ext cx="103277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E8F4868-0007-44D6-94D6-C53388D78FE6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36259" y="4760530"/>
            <a:ext cx="73703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CFAE729F-B84D-4F6A-87D1-1EF6F24651FC}"/>
              </a:ext>
            </a:extLst>
          </p:cNvPr>
          <p:cNvCxnSpPr>
            <a:cxnSpLocks/>
          </p:cNvCxnSpPr>
          <p:nvPr/>
        </p:nvCxnSpPr>
        <p:spPr>
          <a:xfrm>
            <a:off x="3736259" y="3629819"/>
            <a:ext cx="73703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9FD2B0A-761F-46E0-A229-544321339484}"/>
              </a:ext>
            </a:extLst>
          </p:cNvPr>
          <p:cNvCxnSpPr>
            <a:cxnSpLocks/>
          </p:cNvCxnSpPr>
          <p:nvPr/>
        </p:nvCxnSpPr>
        <p:spPr>
          <a:xfrm>
            <a:off x="3736259" y="2472812"/>
            <a:ext cx="73703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33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2DD009-0992-40A1-AC27-98A5E0BC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Snooping-Based Coherence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97D5F4-A64D-4835-BE22-E3C4225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416870" cy="480218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обеспечивает задачу </a:t>
            </a:r>
            <a:r>
              <a:rPr lang="ru-RU" sz="32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сериализации</a:t>
            </a:r>
            <a:endParaRPr lang="ru-RU" sz="3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Широковещательный сигнал, полностью упорядоченный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кэш-контроллер «шпионит» за всеми транзакциями на шине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Контроллер обновляет состояние кэша в ответ на запросы процессора 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snoop-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события и генерирует транзакции на шине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Snoopy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-протокол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FSM)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Диаграмма состояний переходов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Действия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6B4D9-EFC8-4082-8C2B-B68614823735}"/>
              </a:ext>
            </a:extLst>
          </p:cNvPr>
          <p:cNvSpPr txBox="1"/>
          <p:nvPr/>
        </p:nvSpPr>
        <p:spPr>
          <a:xfrm>
            <a:off x="5936399" y="6097562"/>
            <a:ext cx="5159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Snoop (</a:t>
            </a:r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обслуживание транзакций на шине)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EEC913FB-C790-45BE-9F2C-56311F3A3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7243"/>
              </p:ext>
            </p:extLst>
          </p:nvPr>
        </p:nvGraphicFramePr>
        <p:xfrm>
          <a:off x="7104845" y="4408325"/>
          <a:ext cx="35723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278">
                  <a:extLst>
                    <a:ext uri="{9D8B030D-6E8A-4147-A177-3AD203B41FA5}">
                      <a16:colId xmlns:a16="http://schemas.microsoft.com/office/drawing/2014/main" val="4035030004"/>
                    </a:ext>
                  </a:extLst>
                </a:gridCol>
                <a:gridCol w="1111045">
                  <a:extLst>
                    <a:ext uri="{9D8B030D-6E8A-4147-A177-3AD203B41FA5}">
                      <a16:colId xmlns:a16="http://schemas.microsoft.com/office/drawing/2014/main" val="1485307444"/>
                    </a:ext>
                  </a:extLst>
                </a:gridCol>
                <a:gridCol w="1543065">
                  <a:extLst>
                    <a:ext uri="{9D8B030D-6E8A-4147-A177-3AD203B41FA5}">
                      <a16:colId xmlns:a16="http://schemas.microsoft.com/office/drawing/2014/main" val="1261764538"/>
                    </a:ext>
                  </a:extLst>
                </a:gridCol>
              </a:tblGrid>
              <a:tr h="31415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41951"/>
                  </a:ext>
                </a:extLst>
              </a:tr>
              <a:tr h="31415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727919"/>
                  </a:ext>
                </a:extLst>
              </a:tr>
              <a:tr h="31415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32442"/>
                  </a:ext>
                </a:extLst>
              </a:tr>
              <a:tr h="31415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6737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F90403-7CEB-4D54-871C-C2C09DE12A88}"/>
              </a:ext>
            </a:extLst>
          </p:cNvPr>
          <p:cNvSpPr/>
          <p:nvPr/>
        </p:nvSpPr>
        <p:spPr>
          <a:xfrm>
            <a:off x="6489290" y="4091781"/>
            <a:ext cx="4404852" cy="2005781"/>
          </a:xfrm>
          <a:prstGeom prst="roundRect">
            <a:avLst>
              <a:gd name="adj" fmla="val 85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2EAC8-028D-4170-AA05-F424C24B7937}"/>
              </a:ext>
            </a:extLst>
          </p:cNvPr>
          <p:cNvSpPr txBox="1"/>
          <p:nvPr/>
        </p:nvSpPr>
        <p:spPr>
          <a:xfrm>
            <a:off x="8196213" y="3682987"/>
            <a:ext cx="9586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Cache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B1A538F-666E-451D-870E-9CE7C6E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Протокол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Valid/Invalid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F00DB99-8024-414A-AC1D-1D94729907FB}"/>
              </a:ext>
            </a:extLst>
          </p:cNvPr>
          <p:cNvSpPr/>
          <p:nvPr/>
        </p:nvSpPr>
        <p:spPr>
          <a:xfrm>
            <a:off x="2815304" y="4877934"/>
            <a:ext cx="1189703" cy="11897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Invalid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739D0223-D7AD-4C1E-9ABB-A49894647CF1}"/>
              </a:ext>
            </a:extLst>
          </p:cNvPr>
          <p:cNvSpPr/>
          <p:nvPr/>
        </p:nvSpPr>
        <p:spPr>
          <a:xfrm>
            <a:off x="2815304" y="2418502"/>
            <a:ext cx="1189703" cy="11897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</a:t>
            </a:r>
            <a:endParaRPr lang="ru-RU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D74A6A02-FDB0-4024-AFC1-E96557601B3F}"/>
              </a:ext>
            </a:extLst>
          </p:cNvPr>
          <p:cNvSpPr/>
          <p:nvPr/>
        </p:nvSpPr>
        <p:spPr>
          <a:xfrm>
            <a:off x="1615747" y="3012356"/>
            <a:ext cx="1209390" cy="2477819"/>
          </a:xfrm>
          <a:custGeom>
            <a:avLst/>
            <a:gdLst>
              <a:gd name="connsiteX0" fmla="*/ 1199558 w 1209390"/>
              <a:gd name="connsiteY0" fmla="*/ 2477819 h 2477819"/>
              <a:gd name="connsiteX1" fmla="*/ 88513 w 1209390"/>
              <a:gd name="connsiteY1" fmla="*/ 1602748 h 2477819"/>
              <a:gd name="connsiteX2" fmla="*/ 196668 w 1209390"/>
              <a:gd name="connsiteY2" fmla="*/ 265561 h 2477819"/>
              <a:gd name="connsiteX3" fmla="*/ 1209390 w 1209390"/>
              <a:gd name="connsiteY3" fmla="*/ 90 h 247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390" h="2477819">
                <a:moveTo>
                  <a:pt x="1199558" y="2477819"/>
                </a:moveTo>
                <a:cubicBezTo>
                  <a:pt x="727609" y="2224638"/>
                  <a:pt x="255661" y="1971458"/>
                  <a:pt x="88513" y="1602748"/>
                </a:cubicBezTo>
                <a:cubicBezTo>
                  <a:pt x="-78635" y="1234038"/>
                  <a:pt x="9855" y="532671"/>
                  <a:pt x="196668" y="265561"/>
                </a:cubicBezTo>
                <a:cubicBezTo>
                  <a:pt x="383481" y="-1549"/>
                  <a:pt x="796435" y="-730"/>
                  <a:pt x="1209390" y="90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15C58160-6224-4440-AEB6-98C67B09068E}"/>
              </a:ext>
            </a:extLst>
          </p:cNvPr>
          <p:cNvSpPr/>
          <p:nvPr/>
        </p:nvSpPr>
        <p:spPr>
          <a:xfrm>
            <a:off x="4005008" y="2992781"/>
            <a:ext cx="764663" cy="2389239"/>
          </a:xfrm>
          <a:custGeom>
            <a:avLst/>
            <a:gdLst>
              <a:gd name="connsiteX0" fmla="*/ 0 w 764663"/>
              <a:gd name="connsiteY0" fmla="*/ 0 h 2389239"/>
              <a:gd name="connsiteX1" fmla="*/ 658762 w 764663"/>
              <a:gd name="connsiteY1" fmla="*/ 599768 h 2389239"/>
              <a:gd name="connsiteX2" fmla="*/ 698091 w 764663"/>
              <a:gd name="connsiteY2" fmla="*/ 1848465 h 2389239"/>
              <a:gd name="connsiteX3" fmla="*/ 9833 w 764663"/>
              <a:gd name="connsiteY3" fmla="*/ 2389239 h 238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663" h="2389239">
                <a:moveTo>
                  <a:pt x="0" y="0"/>
                </a:moveTo>
                <a:cubicBezTo>
                  <a:pt x="271207" y="145845"/>
                  <a:pt x="542414" y="291691"/>
                  <a:pt x="658762" y="599768"/>
                </a:cubicBezTo>
                <a:cubicBezTo>
                  <a:pt x="775110" y="907845"/>
                  <a:pt x="806246" y="1550220"/>
                  <a:pt x="698091" y="1848465"/>
                </a:cubicBezTo>
                <a:cubicBezTo>
                  <a:pt x="589936" y="2146710"/>
                  <a:pt x="299884" y="2267974"/>
                  <a:pt x="9833" y="2389239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AC8FAA84-F65F-4FCF-ACC5-6622AA71482E}"/>
              </a:ext>
            </a:extLst>
          </p:cNvPr>
          <p:cNvSpPr/>
          <p:nvPr/>
        </p:nvSpPr>
        <p:spPr>
          <a:xfrm>
            <a:off x="3072800" y="1722071"/>
            <a:ext cx="1133915" cy="847923"/>
          </a:xfrm>
          <a:custGeom>
            <a:avLst/>
            <a:gdLst>
              <a:gd name="connsiteX0" fmla="*/ 47305 w 1133915"/>
              <a:gd name="connsiteY0" fmla="*/ 779097 h 847923"/>
              <a:gd name="connsiteX1" fmla="*/ 47305 w 1133915"/>
              <a:gd name="connsiteY1" fmla="*/ 218659 h 847923"/>
              <a:gd name="connsiteX2" fmla="*/ 538918 w 1133915"/>
              <a:gd name="connsiteY2" fmla="*/ 2349 h 847923"/>
              <a:gd name="connsiteX3" fmla="*/ 1128854 w 1133915"/>
              <a:gd name="connsiteY3" fmla="*/ 336646 h 847923"/>
              <a:gd name="connsiteX4" fmla="*/ 774892 w 1133915"/>
              <a:gd name="connsiteY4" fmla="*/ 847923 h 84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915" h="847923">
                <a:moveTo>
                  <a:pt x="47305" y="779097"/>
                </a:moveTo>
                <a:cubicBezTo>
                  <a:pt x="6337" y="563607"/>
                  <a:pt x="-34631" y="348117"/>
                  <a:pt x="47305" y="218659"/>
                </a:cubicBezTo>
                <a:cubicBezTo>
                  <a:pt x="129241" y="89201"/>
                  <a:pt x="358660" y="-17315"/>
                  <a:pt x="538918" y="2349"/>
                </a:cubicBezTo>
                <a:cubicBezTo>
                  <a:pt x="719176" y="22013"/>
                  <a:pt x="1089525" y="195717"/>
                  <a:pt x="1128854" y="336646"/>
                </a:cubicBezTo>
                <a:cubicBezTo>
                  <a:pt x="1168183" y="477575"/>
                  <a:pt x="971537" y="662749"/>
                  <a:pt x="774892" y="84792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CCE1F971-0D96-4710-B46A-69995354115C}"/>
              </a:ext>
            </a:extLst>
          </p:cNvPr>
          <p:cNvSpPr/>
          <p:nvPr/>
        </p:nvSpPr>
        <p:spPr>
          <a:xfrm>
            <a:off x="2841954" y="5853968"/>
            <a:ext cx="1424831" cy="793319"/>
          </a:xfrm>
          <a:custGeom>
            <a:avLst/>
            <a:gdLst>
              <a:gd name="connsiteX0" fmla="*/ 268319 w 1424831"/>
              <a:gd name="connsiteY0" fmla="*/ 137652 h 793319"/>
              <a:gd name="connsiteX1" fmla="*/ 12680 w 1424831"/>
              <a:gd name="connsiteY1" fmla="*/ 609600 h 793319"/>
              <a:gd name="connsiteX2" fmla="*/ 622280 w 1424831"/>
              <a:gd name="connsiteY2" fmla="*/ 786581 h 793319"/>
              <a:gd name="connsiteX3" fmla="*/ 1408861 w 1424831"/>
              <a:gd name="connsiteY3" fmla="*/ 403123 h 793319"/>
              <a:gd name="connsiteX4" fmla="*/ 1074564 w 1424831"/>
              <a:gd name="connsiteY4" fmla="*/ 0 h 7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831" h="793319">
                <a:moveTo>
                  <a:pt x="268319" y="137652"/>
                </a:moveTo>
                <a:cubicBezTo>
                  <a:pt x="111002" y="319548"/>
                  <a:pt x="-46314" y="501445"/>
                  <a:pt x="12680" y="609600"/>
                </a:cubicBezTo>
                <a:cubicBezTo>
                  <a:pt x="71673" y="717755"/>
                  <a:pt x="389583" y="820994"/>
                  <a:pt x="622280" y="786581"/>
                </a:cubicBezTo>
                <a:cubicBezTo>
                  <a:pt x="854977" y="752168"/>
                  <a:pt x="1333480" y="534220"/>
                  <a:pt x="1408861" y="403123"/>
                </a:cubicBezTo>
                <a:cubicBezTo>
                  <a:pt x="1484242" y="272026"/>
                  <a:pt x="1279403" y="136013"/>
                  <a:pt x="1074564" y="0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37845-9D46-49C5-9C96-DEAD5E12C075}"/>
              </a:ext>
            </a:extLst>
          </p:cNvPr>
          <p:cNvSpPr txBox="1"/>
          <p:nvPr/>
        </p:nvSpPr>
        <p:spPr>
          <a:xfrm>
            <a:off x="2028715" y="1690688"/>
            <a:ext cx="1189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PrRd</a:t>
            </a:r>
            <a:r>
              <a:rPr lang="en-US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/--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E221B-1C1D-4AEC-83DD-3B30A70059D5}"/>
              </a:ext>
            </a:extLst>
          </p:cNvPr>
          <p:cNvSpPr txBox="1"/>
          <p:nvPr/>
        </p:nvSpPr>
        <p:spPr>
          <a:xfrm>
            <a:off x="4360503" y="1725921"/>
            <a:ext cx="19649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PrWr</a:t>
            </a:r>
            <a:r>
              <a:rPr lang="en-US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BusWr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37E75-698D-4ECF-B9FE-4990DECC159B}"/>
              </a:ext>
            </a:extLst>
          </p:cNvPr>
          <p:cNvSpPr txBox="1"/>
          <p:nvPr/>
        </p:nvSpPr>
        <p:spPr>
          <a:xfrm>
            <a:off x="4763783" y="3971956"/>
            <a:ext cx="991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BusWr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523A1-0DC5-4B84-A847-ACD2B5237FCD}"/>
              </a:ext>
            </a:extLst>
          </p:cNvPr>
          <p:cNvSpPr txBox="1"/>
          <p:nvPr/>
        </p:nvSpPr>
        <p:spPr>
          <a:xfrm>
            <a:off x="835939" y="5166576"/>
            <a:ext cx="19649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PrRd</a:t>
            </a:r>
            <a:r>
              <a:rPr lang="en-US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BusRd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E0182-8CEA-43D5-8AC7-B332C8B0E9C0}"/>
              </a:ext>
            </a:extLst>
          </p:cNvPr>
          <p:cNvSpPr txBox="1"/>
          <p:nvPr/>
        </p:nvSpPr>
        <p:spPr>
          <a:xfrm>
            <a:off x="4355889" y="6056237"/>
            <a:ext cx="19649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PrWr</a:t>
            </a:r>
            <a:r>
              <a:rPr lang="en-US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200" dirty="0" err="1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BusWr</a:t>
            </a:r>
            <a:endParaRPr lang="ru-RU" sz="2200" dirty="0">
              <a:solidFill>
                <a:schemeClr val="tx2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5" name="Таблица 15">
            <a:extLst>
              <a:ext uri="{FF2B5EF4-FFF2-40B4-BE49-F238E27FC236}">
                <a16:creationId xmlns:a16="http://schemas.microsoft.com/office/drawing/2014/main" id="{DB76D6CD-099B-4246-8F64-340354AF9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63604"/>
              </p:ext>
            </p:extLst>
          </p:nvPr>
        </p:nvGraphicFramePr>
        <p:xfrm>
          <a:off x="7422331" y="3743263"/>
          <a:ext cx="280547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472">
                  <a:extLst>
                    <a:ext uri="{9D8B030D-6E8A-4147-A177-3AD203B41FA5}">
                      <a16:colId xmlns:a16="http://schemas.microsoft.com/office/drawing/2014/main" val="36177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Действия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39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Processor Read (</a:t>
                      </a:r>
                      <a:r>
                        <a:rPr lang="en-US" dirty="0" err="1"/>
                        <a:t>PrRd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90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Processor Write (</a:t>
                      </a:r>
                      <a:r>
                        <a:rPr lang="en-US" dirty="0" err="1"/>
                        <a:t>PrWr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 Read (</a:t>
                      </a:r>
                      <a:r>
                        <a:rPr lang="en-US" dirty="0" err="1"/>
                        <a:t>BusRd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9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 Write (</a:t>
                      </a:r>
                      <a:r>
                        <a:rPr lang="en-US" dirty="0" err="1"/>
                        <a:t>BusWr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4342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9012DC4-6E1E-4037-A27B-1CF01122A65D}"/>
              </a:ext>
            </a:extLst>
          </p:cNvPr>
          <p:cNvSpPr txBox="1"/>
          <p:nvPr/>
        </p:nvSpPr>
        <p:spPr>
          <a:xfrm>
            <a:off x="7311817" y="1966801"/>
            <a:ext cx="36413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ru-RU" sz="2200" dirty="0">
                <a:solidFill>
                  <a:schemeClr val="tx2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Поддерживается только кэшем со сквозной записью</a:t>
            </a:r>
          </a:p>
        </p:txBody>
      </p:sp>
    </p:spTree>
    <p:extLst>
      <p:ext uri="{BB962C8B-B14F-4D97-AF65-F5344CB8AC3E}">
        <p14:creationId xmlns:p14="http://schemas.microsoft.com/office/powerpoint/2010/main" val="321028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58C342-18A7-4BC1-8EC0-4D417AB80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Valid/Invalid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09D86-9F77-4ECA-9A3B-B2D98D24125B}"/>
              </a:ext>
            </a:extLst>
          </p:cNvPr>
          <p:cNvSpPr txBox="1"/>
          <p:nvPr/>
        </p:nvSpPr>
        <p:spPr>
          <a:xfrm>
            <a:off x="3951799" y="436568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❶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DD37F-3607-4306-91A6-B5F07D1A5C1C}"/>
              </a:ext>
            </a:extLst>
          </p:cNvPr>
          <p:cNvSpPr txBox="1"/>
          <p:nvPr/>
        </p:nvSpPr>
        <p:spPr>
          <a:xfrm>
            <a:off x="6712227" y="473501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❷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A1F2B-E271-4F71-B3D3-A2E62B616219}"/>
              </a:ext>
            </a:extLst>
          </p:cNvPr>
          <p:cNvSpPr txBox="1"/>
          <p:nvPr/>
        </p:nvSpPr>
        <p:spPr>
          <a:xfrm>
            <a:off x="3951799" y="5104346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❸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1653B-177E-4031-AEC6-03BE8A0284A4}"/>
              </a:ext>
            </a:extLst>
          </p:cNvPr>
          <p:cNvSpPr txBox="1"/>
          <p:nvPr/>
        </p:nvSpPr>
        <p:spPr>
          <a:xfrm>
            <a:off x="6712227" y="547367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❹</a:t>
            </a:r>
            <a:r>
              <a:rPr lang="en-US" dirty="0">
                <a:solidFill>
                  <a:srgbClr val="FF090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91015-CF50-4C28-8794-C3609919E2EF}"/>
              </a:ext>
            </a:extLst>
          </p:cNvPr>
          <p:cNvSpPr txBox="1"/>
          <p:nvPr/>
        </p:nvSpPr>
        <p:spPr>
          <a:xfrm>
            <a:off x="838199" y="5843010"/>
            <a:ext cx="18652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Проблемы </a:t>
            </a:r>
            <a:r>
              <a:rPr lang="en-US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VI</a:t>
            </a:r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6B96F-1767-484F-93CF-F254BA48F926}"/>
              </a:ext>
            </a:extLst>
          </p:cNvPr>
          <p:cNvSpPr txBox="1"/>
          <p:nvPr/>
        </p:nvSpPr>
        <p:spPr>
          <a:xfrm>
            <a:off x="2703442" y="5843009"/>
            <a:ext cx="81977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запись обновляет основную память</a:t>
            </a:r>
          </a:p>
          <a:p>
            <a:pPr rtl="0"/>
            <a:r>
              <a:rPr lang="ru-RU" sz="2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запись требует широковещательного передачи и слежки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782C48-DC17-46B3-ACBC-D3D36AA70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8622" y="1690688"/>
            <a:ext cx="5094756" cy="2439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789E5B-835A-4166-B90A-8119639E8109}"/>
              </a:ext>
            </a:extLst>
          </p:cNvPr>
          <p:cNvSpPr txBox="1"/>
          <p:nvPr/>
        </p:nvSpPr>
        <p:spPr>
          <a:xfrm>
            <a:off x="3951799" y="217775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BusRd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1E852-7176-4C27-B6A3-DAB843175D59}"/>
              </a:ext>
            </a:extLst>
          </p:cNvPr>
          <p:cNvSpPr txBox="1"/>
          <p:nvPr/>
        </p:nvSpPr>
        <p:spPr>
          <a:xfrm>
            <a:off x="3632251" y="3218810"/>
            <a:ext cx="21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    V    2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14F12-7884-4161-A949-47E14B583408}"/>
              </a:ext>
            </a:extLst>
          </p:cNvPr>
          <p:cNvSpPr txBox="1"/>
          <p:nvPr/>
        </p:nvSpPr>
        <p:spPr>
          <a:xfrm>
            <a:off x="6712227" y="217775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BusRd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0xA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25C41-610A-464D-A89E-F381C4FCDCC3}"/>
              </a:ext>
            </a:extLst>
          </p:cNvPr>
          <p:cNvSpPr txBox="1"/>
          <p:nvPr/>
        </p:nvSpPr>
        <p:spPr>
          <a:xfrm>
            <a:off x="6383073" y="3222684"/>
            <a:ext cx="21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    V    2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1AED3-8108-4EAA-BFF3-B6C03E1FFE89}"/>
              </a:ext>
            </a:extLst>
          </p:cNvPr>
          <p:cNvSpPr txBox="1"/>
          <p:nvPr/>
        </p:nvSpPr>
        <p:spPr>
          <a:xfrm>
            <a:off x="3802289" y="218669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BusWr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0xA, 3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2930E-81EF-414F-A321-3894235B52F6}"/>
              </a:ext>
            </a:extLst>
          </p:cNvPr>
          <p:cNvSpPr txBox="1"/>
          <p:nvPr/>
        </p:nvSpPr>
        <p:spPr>
          <a:xfrm>
            <a:off x="6383073" y="3222282"/>
            <a:ext cx="21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9245B-0C43-460D-8ED0-BA34DA90B18F}"/>
              </a:ext>
            </a:extLst>
          </p:cNvPr>
          <p:cNvSpPr txBox="1"/>
          <p:nvPr/>
        </p:nvSpPr>
        <p:spPr>
          <a:xfrm>
            <a:off x="6383073" y="3221880"/>
            <a:ext cx="21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02C51-0009-4FD3-952C-E9B7370B570F}"/>
              </a:ext>
            </a:extLst>
          </p:cNvPr>
          <p:cNvSpPr txBox="1"/>
          <p:nvPr/>
        </p:nvSpPr>
        <p:spPr>
          <a:xfrm>
            <a:off x="3631277" y="3218405"/>
            <a:ext cx="219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    V 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5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2" grpId="1"/>
      <p:bldP spid="13" grpId="0"/>
      <p:bldP spid="13" grpId="1"/>
      <p:bldP spid="14" grpId="0"/>
      <p:bldP spid="14" grpId="1"/>
      <p:bldP spid="14" grpId="2"/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2DD009-0992-40A1-AC27-98A5E0BC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Modified/Shared/Invalid (MSI)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протокол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97D5F4-A64D-4835-BE22-E3C4225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2654"/>
            <a:ext cx="10416870" cy="4640221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строка в каждом кэше поддерживает 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MSI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состояния: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кэш не содержит адреса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содержит адрес, но он так же может находится в других кэшах, следовательно он может быть только прочитан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только этот кэш содержит этот адрес, следовательно он может быть и прочитан и записан – любой другой кэш имевший этот адрес будет признан недействительным</a:t>
            </a:r>
          </a:p>
        </p:txBody>
      </p:sp>
    </p:spTree>
    <p:extLst>
      <p:ext uri="{BB962C8B-B14F-4D97-AF65-F5344CB8AC3E}">
        <p14:creationId xmlns:p14="http://schemas.microsoft.com/office/powerpoint/2010/main" val="20818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F06389E-70CD-4962-99F1-EE43A1DE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62" y="1690688"/>
            <a:ext cx="5069508" cy="404558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8B813DF-456A-4302-A5F1-87550AA7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MSI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протокол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FSM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46F9248-8557-44E8-9F2D-069058A1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9"/>
            <a:ext cx="6388509" cy="2215611"/>
          </a:xfrm>
        </p:spPr>
        <p:txBody>
          <a:bodyPr>
            <a:normAutofit fontScale="85000" lnSpcReduction="10000"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VI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каждая запись обновляет основную память, и каждая запись требует широковещательной передачи и слежки</a:t>
            </a:r>
          </a:p>
          <a:p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MSI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возможность реализации кэша с обратной записью (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writeback) +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удовлетворяет локальную запись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6" name="Таблица 15">
            <a:extLst>
              <a:ext uri="{FF2B5EF4-FFF2-40B4-BE49-F238E27FC236}">
                <a16:creationId xmlns:a16="http://schemas.microsoft.com/office/drawing/2014/main" id="{5BD0D8BA-9F12-48D7-80A8-E0F25C7B2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02239"/>
              </p:ext>
            </p:extLst>
          </p:nvPr>
        </p:nvGraphicFramePr>
        <p:xfrm>
          <a:off x="2451793" y="4199009"/>
          <a:ext cx="28054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472">
                  <a:extLst>
                    <a:ext uri="{9D8B030D-6E8A-4147-A177-3AD203B41FA5}">
                      <a16:colId xmlns:a16="http://schemas.microsoft.com/office/drawing/2014/main" val="361776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Действия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39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Processor Read (</a:t>
                      </a:r>
                      <a:r>
                        <a:rPr lang="en-US" dirty="0" err="1"/>
                        <a:t>PrRd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90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Processor Write (</a:t>
                      </a:r>
                      <a:r>
                        <a:rPr lang="en-US" dirty="0" err="1"/>
                        <a:t>PrWr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 Read (</a:t>
                      </a:r>
                      <a:r>
                        <a:rPr lang="en-US" dirty="0" err="1"/>
                        <a:t>BusRd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99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 Read Exclusive (</a:t>
                      </a:r>
                      <a:r>
                        <a:rPr lang="en-US" dirty="0" err="1"/>
                        <a:t>BusRdX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13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 Write (</a:t>
                      </a:r>
                      <a:r>
                        <a:rPr lang="en-US" dirty="0" err="1"/>
                        <a:t>BusWB</a:t>
                      </a:r>
                      <a:r>
                        <a:rPr lang="en-US" dirty="0"/>
                        <a:t>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43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7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2DD009-0992-40A1-AC27-98A5E0BC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Оптимизация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MSI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состояние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97D5F4-A64D-4835-BE22-E3C4225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2654"/>
            <a:ext cx="10416870" cy="4640221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Наблюдение: выполнение последовательностей чтения-изменения-записи на частных данных является обычным делом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чем проблема с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MSI?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Две шинные транзакции для каждого чтения-изменения-записи частных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-состояние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Exclusive)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данные ни с кем не разделяются, то чтение переводит строку в состояние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вместо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не вещается на шину, потому что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 → M </a:t>
            </a:r>
            <a:r>
              <a:rPr lang="en-US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(exclusive)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4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2DD009-0992-40A1-AC27-98A5E0BC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MESI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усовершенствованный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MSI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97D5F4-A64D-4835-BE22-E3C4225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2654"/>
            <a:ext cx="10416870" cy="4640221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строка в кэше содержит тег и биты состояния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M: Modified Exclusive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E: Exclusive, unmodified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S: Shared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I: Invalid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0756FD-BF9A-4588-907D-B112B469A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9972" y="3222459"/>
            <a:ext cx="6530524" cy="34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2DD009-0992-40A1-AC27-98A5E0BC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407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Когерентность кэш и ложное совместное использование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897D5F4-A64D-4835-BE22-E3C4225C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52654"/>
            <a:ext cx="10416870" cy="4640221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содержит более одного слова, и согласованность кэша выполняется на уровне детализации строки</a:t>
            </a:r>
          </a:p>
          <a:p>
            <a:endParaRPr lang="ru-RU" sz="3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 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P1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записывает </a:t>
            </a:r>
            <a:r>
              <a:rPr lang="en-US" sz="32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  <a:r>
              <a:rPr lang="en-US" sz="3200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P2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записывает </a:t>
            </a:r>
            <a:r>
              <a:rPr lang="en-US" sz="32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  <a:r>
              <a:rPr lang="en-US" sz="3200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en-US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оба слова имеют один и тот же адрес строки</a:t>
            </a:r>
          </a:p>
          <a:p>
            <a:r>
              <a:rPr lang="ru-RU" sz="3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может произойти?</a:t>
            </a:r>
          </a:p>
          <a:p>
            <a:pPr lvl="1"/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может быть недействительной (пинг-понг) много раз без необходимости, потому что адреса находятся в одной строке</a:t>
            </a:r>
          </a:p>
          <a:p>
            <a:pPr lvl="1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F237D5-D1BA-4176-8F2F-03C4E492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3181350"/>
            <a:ext cx="55149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Синхронизация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93" y="1690687"/>
            <a:ext cx="7881222" cy="4660952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Необходимость в синхронизации возникает каждый раз, когда в системе существуют параллельные процессы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Вилки и соединения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(join and fork)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параллельный процесс может подождать, пока не произойдет несколько событий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Производитель-потребитель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producer-consumer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потребительский процесс должен ждать, пока процесс производителя не произведет данные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Взаимное исключение: операционная система должна гарантировать, что ресурс используется только одним процессом в данный момент времени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6F233DBA-FA35-4517-AFCA-AF9DDF36BF52}"/>
              </a:ext>
            </a:extLst>
          </p:cNvPr>
          <p:cNvGrpSpPr/>
          <p:nvPr/>
        </p:nvGrpSpPr>
        <p:grpSpPr>
          <a:xfrm>
            <a:off x="9422793" y="4051180"/>
            <a:ext cx="1931007" cy="2085926"/>
            <a:chOff x="9422793" y="4163840"/>
            <a:chExt cx="1931007" cy="208592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5A2E4CB-1FF4-4A4F-9D0B-9BB0C2B74E7C}"/>
                </a:ext>
              </a:extLst>
            </p:cNvPr>
            <p:cNvSpPr/>
            <p:nvPr/>
          </p:nvSpPr>
          <p:spPr>
            <a:xfrm>
              <a:off x="9422793" y="4590400"/>
              <a:ext cx="1931007" cy="4031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производитель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D7491EB4-BE48-4403-9796-AE0FE16F490A}"/>
                </a:ext>
              </a:extLst>
            </p:cNvPr>
            <p:cNvSpPr/>
            <p:nvPr/>
          </p:nvSpPr>
          <p:spPr>
            <a:xfrm>
              <a:off x="9422793" y="5420083"/>
              <a:ext cx="1931007" cy="4031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потребитель</a:t>
              </a:r>
            </a:p>
          </p:txBody>
        </p: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D9267F8C-7FE5-4400-BCBD-619BDD9A3711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10388297" y="4993523"/>
              <a:ext cx="0" cy="42656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58F32704-1BF1-4F73-BC96-9FB666D2746D}"/>
                </a:ext>
              </a:extLst>
            </p:cNvPr>
            <p:cNvCxnSpPr/>
            <p:nvPr/>
          </p:nvCxnSpPr>
          <p:spPr>
            <a:xfrm>
              <a:off x="10388296" y="4163840"/>
              <a:ext cx="0" cy="42656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47AF8E3-E9A2-431F-81E7-72F8962FE973}"/>
                </a:ext>
              </a:extLst>
            </p:cNvPr>
            <p:cNvCxnSpPr/>
            <p:nvPr/>
          </p:nvCxnSpPr>
          <p:spPr>
            <a:xfrm>
              <a:off x="10378979" y="5823206"/>
              <a:ext cx="0" cy="42656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CA1D8-7690-4700-B2D8-E88B6C43C2A0}"/>
              </a:ext>
            </a:extLst>
          </p:cNvPr>
          <p:cNvGrpSpPr/>
          <p:nvPr/>
        </p:nvGrpSpPr>
        <p:grpSpPr>
          <a:xfrm>
            <a:off x="9419686" y="1040545"/>
            <a:ext cx="1919117" cy="2745896"/>
            <a:chOff x="10038767" y="1311770"/>
            <a:chExt cx="1919117" cy="274589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D1D1D24-0882-4926-91F1-F7DEFF8F3760}"/>
                </a:ext>
              </a:extLst>
            </p:cNvPr>
            <p:cNvSpPr/>
            <p:nvPr/>
          </p:nvSpPr>
          <p:spPr>
            <a:xfrm>
              <a:off x="10038767" y="2474980"/>
              <a:ext cx="563908" cy="4031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  <a:endParaRPr lang="ru-RU" dirty="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C741B326-9F94-4015-BBFF-EC26EA2BD89F}"/>
                </a:ext>
              </a:extLst>
            </p:cNvPr>
            <p:cNvSpPr/>
            <p:nvPr/>
          </p:nvSpPr>
          <p:spPr>
            <a:xfrm>
              <a:off x="11393976" y="2481040"/>
              <a:ext cx="563908" cy="4031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  <a:endParaRPr lang="ru-RU" dirty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30EA2EA5-6697-4BF1-9468-F8C5DA67D107}"/>
                </a:ext>
              </a:extLst>
            </p:cNvPr>
            <p:cNvSpPr/>
            <p:nvPr/>
          </p:nvSpPr>
          <p:spPr>
            <a:xfrm>
              <a:off x="10602675" y="1690688"/>
              <a:ext cx="796413" cy="393290"/>
            </a:xfrm>
            <a:prstGeom prst="ellips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fork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7A0B8D7-551E-483D-A9DF-BD3AD3F7E644}"/>
                </a:ext>
              </a:extLst>
            </p:cNvPr>
            <p:cNvSpPr/>
            <p:nvPr/>
          </p:nvSpPr>
          <p:spPr>
            <a:xfrm>
              <a:off x="10602675" y="3281226"/>
              <a:ext cx="796413" cy="393290"/>
            </a:xfrm>
            <a:prstGeom prst="ellips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join</a:t>
              </a:r>
              <a:endParaRPr lang="ru-RU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78C6F779-8650-46B3-B5CC-0D27173055EF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11000881" y="1311770"/>
              <a:ext cx="1" cy="378918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E6E54759-7746-46C9-A1B3-E0C0C0E641F1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H="1">
              <a:off x="11000881" y="3674516"/>
              <a:ext cx="1" cy="38315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438F0A28-DF2C-47E9-B03B-3C53DEA5E110}"/>
                </a:ext>
              </a:extLst>
            </p:cNvPr>
            <p:cNvCxnSpPr>
              <a:cxnSpLocks/>
              <a:stCxn id="13" idx="5"/>
              <a:endCxn id="12" idx="0"/>
            </p:cNvCxnSpPr>
            <p:nvPr/>
          </p:nvCxnSpPr>
          <p:spPr>
            <a:xfrm>
              <a:off x="11282456" y="2026382"/>
              <a:ext cx="393474" cy="454658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62323B86-6DBC-415C-A1F1-4DBAFC17536D}"/>
                </a:ext>
              </a:extLst>
            </p:cNvPr>
            <p:cNvCxnSpPr>
              <a:cxnSpLocks/>
              <a:stCxn id="13" idx="3"/>
              <a:endCxn id="11" idx="0"/>
            </p:cNvCxnSpPr>
            <p:nvPr/>
          </p:nvCxnSpPr>
          <p:spPr>
            <a:xfrm flipH="1">
              <a:off x="10320721" y="2026382"/>
              <a:ext cx="398586" cy="448598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E940B7D0-F6BB-48B0-8E49-AB23D5F6DE3F}"/>
                </a:ext>
              </a:extLst>
            </p:cNvPr>
            <p:cNvCxnSpPr>
              <a:cxnSpLocks/>
              <a:stCxn id="11" idx="2"/>
              <a:endCxn id="14" idx="1"/>
            </p:cNvCxnSpPr>
            <p:nvPr/>
          </p:nvCxnSpPr>
          <p:spPr>
            <a:xfrm>
              <a:off x="10320721" y="2878103"/>
              <a:ext cx="398586" cy="460719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A1E1E3D-204D-402D-B436-FBB7B76B1860}"/>
                </a:ext>
              </a:extLst>
            </p:cNvPr>
            <p:cNvCxnSpPr>
              <a:cxnSpLocks/>
              <a:stCxn id="12" idx="2"/>
              <a:endCxn id="14" idx="7"/>
            </p:cNvCxnSpPr>
            <p:nvPr/>
          </p:nvCxnSpPr>
          <p:spPr>
            <a:xfrm flipH="1">
              <a:off x="11282456" y="2884163"/>
              <a:ext cx="393474" cy="454659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72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Потоково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-безопасное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93" y="1867669"/>
            <a:ext cx="10289807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Многопоточные программы могут выполняться на одном процессоре с помощью </a:t>
            </a:r>
            <a:r>
              <a:rPr lang="ru-RU" dirty="0" err="1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таймшеринга</a:t>
            </a:r>
            <a:endParaRPr lang="ru-RU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поток выполняется некоторое время (прерывание по таймеру), а затем ОС переключается на другой поток, неоднократно</a:t>
            </a:r>
          </a:p>
          <a:p>
            <a:r>
              <a:rPr lang="ru-RU" dirty="0" err="1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Потоково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-безопасные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многопоточные программы ведут себя одинаково независимо от того, выполняются ли они на нескольких процессорах или на одном процессоре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будем предполагать, что каждый поток имеет свой собственный процессор для запуска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Синхронная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098" y="1858617"/>
            <a:ext cx="5177702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Приоритет очередности</a:t>
            </a:r>
          </a:p>
          <a:p>
            <a:pPr marL="0" indent="0" algn="ctr">
              <a:buNone/>
            </a:pPr>
            <a:r>
              <a:rPr lang="en-US" sz="39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39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≤ </a:t>
            </a:r>
            <a:r>
              <a:rPr lang="en-US" sz="39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</a:p>
          <a:p>
            <a:pPr marL="0" indent="0" algn="ctr">
              <a:buNone/>
            </a:pPr>
            <a:r>
              <a:rPr lang="en-US" sz="39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предшествует </a:t>
            </a:r>
            <a:r>
              <a:rPr lang="en-US" sz="39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b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US" b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Потребитель не может использовать данные до их получения</a:t>
            </a:r>
          </a:p>
          <a:p>
            <a:pPr marL="0" indent="0" algn="ctr">
              <a:buNone/>
            </a:pP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≤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lang="en-US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Производитель не может перезаписать данные до их использования потребителем</a:t>
            </a:r>
          </a:p>
          <a:p>
            <a:pPr marL="0" indent="0" algn="ctr">
              <a:buNone/>
            </a:pP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≤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baseline="-25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+1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0E3D64-B93C-4F1B-A73E-BDBFFBE76CFF}"/>
              </a:ext>
            </a:extLst>
          </p:cNvPr>
          <p:cNvSpPr/>
          <p:nvPr/>
        </p:nvSpPr>
        <p:spPr>
          <a:xfrm>
            <a:off x="1029031" y="1858617"/>
            <a:ext cx="1908313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loop:&lt;xxx&gt;;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send(c);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loop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&lt;xxx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&lt;xxx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&lt;xxx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 algn="ctr"/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B50D4B-CB4F-41F7-B2FB-C7E11CE561C3}"/>
              </a:ext>
            </a:extLst>
          </p:cNvPr>
          <p:cNvSpPr/>
          <p:nvPr/>
        </p:nvSpPr>
        <p:spPr>
          <a:xfrm>
            <a:off x="3630433" y="1858617"/>
            <a:ext cx="1908313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loop:c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loop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ПОТРЕБИТЕЛЬ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&lt;yyy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&lt;yyy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r"/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&lt;yyy</a:t>
            </a:r>
            <a:r>
              <a:rPr lang="en-US" sz="1400" baseline="-25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8665423-1EE9-4319-BCBB-CEF36CEB3976}"/>
              </a:ext>
            </a:extLst>
          </p:cNvPr>
          <p:cNvCxnSpPr/>
          <p:nvPr/>
        </p:nvCxnSpPr>
        <p:spPr>
          <a:xfrm>
            <a:off x="1773140" y="3172571"/>
            <a:ext cx="500933" cy="28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48AAB0-A4C5-4DCE-BFE1-7D38C6A8BF66}"/>
              </a:ext>
            </a:extLst>
          </p:cNvPr>
          <p:cNvCxnSpPr/>
          <p:nvPr/>
        </p:nvCxnSpPr>
        <p:spPr>
          <a:xfrm>
            <a:off x="1773140" y="4034286"/>
            <a:ext cx="500933" cy="28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A23DA71-AB3C-4750-9F19-BDBB5617AE53}"/>
              </a:ext>
            </a:extLst>
          </p:cNvPr>
          <p:cNvCxnSpPr/>
          <p:nvPr/>
        </p:nvCxnSpPr>
        <p:spPr>
          <a:xfrm>
            <a:off x="1773140" y="4896001"/>
            <a:ext cx="500933" cy="28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0E38655-C3C0-4764-B613-6288103932A7}"/>
              </a:ext>
            </a:extLst>
          </p:cNvPr>
          <p:cNvCxnSpPr>
            <a:cxnSpLocks/>
          </p:cNvCxnSpPr>
          <p:nvPr/>
        </p:nvCxnSpPr>
        <p:spPr>
          <a:xfrm flipH="1">
            <a:off x="1773140" y="3596929"/>
            <a:ext cx="500933" cy="31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F8500F4-3569-430C-8013-E42D786527EF}"/>
              </a:ext>
            </a:extLst>
          </p:cNvPr>
          <p:cNvCxnSpPr>
            <a:cxnSpLocks/>
          </p:cNvCxnSpPr>
          <p:nvPr/>
        </p:nvCxnSpPr>
        <p:spPr>
          <a:xfrm flipH="1">
            <a:off x="1747960" y="4438674"/>
            <a:ext cx="500933" cy="31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E7A1B07-DA96-4359-91F4-53DA73F03476}"/>
              </a:ext>
            </a:extLst>
          </p:cNvPr>
          <p:cNvCxnSpPr>
            <a:cxnSpLocks/>
          </p:cNvCxnSpPr>
          <p:nvPr/>
        </p:nvCxnSpPr>
        <p:spPr>
          <a:xfrm flipH="1">
            <a:off x="1747959" y="5320359"/>
            <a:ext cx="500933" cy="31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A63C254-2D29-4D5F-A870-57F97A370F29}"/>
              </a:ext>
            </a:extLst>
          </p:cNvPr>
          <p:cNvCxnSpPr/>
          <p:nvPr/>
        </p:nvCxnSpPr>
        <p:spPr>
          <a:xfrm>
            <a:off x="4204913" y="3770039"/>
            <a:ext cx="500933" cy="28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3D7CF7B-903E-4AAF-94B5-D5C733104EAA}"/>
              </a:ext>
            </a:extLst>
          </p:cNvPr>
          <p:cNvCxnSpPr/>
          <p:nvPr/>
        </p:nvCxnSpPr>
        <p:spPr>
          <a:xfrm>
            <a:off x="4204913" y="4631754"/>
            <a:ext cx="500933" cy="28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45A31F1-5387-44C4-A1A9-9BB787A019FF}"/>
              </a:ext>
            </a:extLst>
          </p:cNvPr>
          <p:cNvCxnSpPr/>
          <p:nvPr/>
        </p:nvCxnSpPr>
        <p:spPr>
          <a:xfrm>
            <a:off x="4204913" y="5493469"/>
            <a:ext cx="500933" cy="28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7C9C1E1-924C-4DD8-8F9B-21D723D53CC8}"/>
              </a:ext>
            </a:extLst>
          </p:cNvPr>
          <p:cNvCxnSpPr>
            <a:cxnSpLocks/>
          </p:cNvCxnSpPr>
          <p:nvPr/>
        </p:nvCxnSpPr>
        <p:spPr>
          <a:xfrm flipH="1">
            <a:off x="4204913" y="4194397"/>
            <a:ext cx="500933" cy="313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8031914-BC88-47FE-8BFC-0B3DAE1BD052}"/>
              </a:ext>
            </a:extLst>
          </p:cNvPr>
          <p:cNvCxnSpPr>
            <a:cxnSpLocks/>
          </p:cNvCxnSpPr>
          <p:nvPr/>
        </p:nvCxnSpPr>
        <p:spPr>
          <a:xfrm flipH="1">
            <a:off x="4179733" y="5036142"/>
            <a:ext cx="500933" cy="313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57F9D7C-63B7-4E30-B88B-2A7915293C45}"/>
              </a:ext>
            </a:extLst>
          </p:cNvPr>
          <p:cNvCxnSpPr>
            <a:cxnSpLocks/>
          </p:cNvCxnSpPr>
          <p:nvPr/>
        </p:nvCxnSpPr>
        <p:spPr>
          <a:xfrm flipH="1">
            <a:off x="4179732" y="5917827"/>
            <a:ext cx="500933" cy="313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9F37283-2F79-4FDD-A41D-01DB5BAA615B}"/>
              </a:ext>
            </a:extLst>
          </p:cNvPr>
          <p:cNvGrpSpPr/>
          <p:nvPr/>
        </p:nvGrpSpPr>
        <p:grpSpPr>
          <a:xfrm>
            <a:off x="2865616" y="3807801"/>
            <a:ext cx="825194" cy="1384378"/>
            <a:chOff x="2865616" y="3807801"/>
            <a:chExt cx="825194" cy="1384378"/>
          </a:xfrm>
        </p:grpSpPr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6138EBAD-E5C7-4D3C-BA03-A76D31CE2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616" y="3807801"/>
              <a:ext cx="815837" cy="522381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E4941C6-B146-4BAE-AEA7-D7DF3B9F2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4973" y="4669798"/>
              <a:ext cx="815837" cy="522381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433C59A-4587-4910-A8F1-1B524340665D}"/>
              </a:ext>
            </a:extLst>
          </p:cNvPr>
          <p:cNvGrpSpPr/>
          <p:nvPr/>
        </p:nvGrpSpPr>
        <p:grpSpPr>
          <a:xfrm>
            <a:off x="2871080" y="3508855"/>
            <a:ext cx="837620" cy="2002123"/>
            <a:chOff x="2871080" y="3508855"/>
            <a:chExt cx="837620" cy="200212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EDF901B7-3F3F-4BFF-B494-A1EACDBE6A6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080" y="3508855"/>
              <a:ext cx="828263" cy="2447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9DB3B81F-F249-44A7-A9AF-F85A5AD04EFE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37" y="4370852"/>
              <a:ext cx="828263" cy="2447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7D302B8-D409-4903-854D-00E0A2FD7C1C}"/>
                </a:ext>
              </a:extLst>
            </p:cNvPr>
            <p:cNvCxnSpPr>
              <a:cxnSpLocks/>
            </p:cNvCxnSpPr>
            <p:nvPr/>
          </p:nvCxnSpPr>
          <p:spPr>
            <a:xfrm>
              <a:off x="2880437" y="5266278"/>
              <a:ext cx="828263" cy="24470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3204123-AA79-438D-A44F-49A438E1044B}"/>
              </a:ext>
            </a:extLst>
          </p:cNvPr>
          <p:cNvCxnSpPr>
            <a:cxnSpLocks/>
          </p:cNvCxnSpPr>
          <p:nvPr/>
        </p:nvCxnSpPr>
        <p:spPr>
          <a:xfrm>
            <a:off x="9807738" y="4425098"/>
            <a:ext cx="87992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94E0A14-70EC-4522-A826-8B63FC40F655}"/>
              </a:ext>
            </a:extLst>
          </p:cNvPr>
          <p:cNvCxnSpPr>
            <a:cxnSpLocks/>
          </p:cNvCxnSpPr>
          <p:nvPr/>
        </p:nvCxnSpPr>
        <p:spPr>
          <a:xfrm>
            <a:off x="9807739" y="5633610"/>
            <a:ext cx="879926" cy="0"/>
          </a:xfrm>
          <a:prstGeom prst="straightConnector1">
            <a:avLst/>
          </a:prstGeom>
          <a:ln w="12700"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186" y="1690689"/>
            <a:ext cx="6127811" cy="1361846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ослабляет ограничения, связанные с синхронизацией. Производитель может опередить потребителя на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значений</a:t>
            </a:r>
          </a:p>
          <a:p>
            <a:pPr marL="0" indent="0" algn="ctr">
              <a:buNone/>
            </a:pPr>
            <a:r>
              <a:rPr lang="en-US" sz="2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2000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≤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send</a:t>
            </a:r>
            <a:r>
              <a:rPr lang="en-US" sz="2000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sz="2000" baseline="-25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+1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0F6607-3D45-4F39-9CA0-CDEE4EFE6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4004" y="1817166"/>
            <a:ext cx="2666801" cy="681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0B0EC7-2D29-4B1E-8D4B-469E7ED7B0A9}"/>
              </a:ext>
            </a:extLst>
          </p:cNvPr>
          <p:cNvSpPr txBox="1"/>
          <p:nvPr/>
        </p:nvSpPr>
        <p:spPr>
          <a:xfrm>
            <a:off x="852087" y="3048402"/>
            <a:ext cx="7117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Обычно реализуется как кольцевой буфер в общей памяти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F8279E3-DF05-4056-A355-AEE4C8155760}"/>
              </a:ext>
            </a:extLst>
          </p:cNvPr>
          <p:cNvGrpSpPr/>
          <p:nvPr/>
        </p:nvGrpSpPr>
        <p:grpSpPr>
          <a:xfrm>
            <a:off x="1966623" y="3881582"/>
            <a:ext cx="1916250" cy="1628395"/>
            <a:chOff x="1966623" y="3881582"/>
            <a:chExt cx="1916250" cy="1628395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4EAC9D2D-7C4A-4C89-B38F-6BA9F74F5766}"/>
                </a:ext>
              </a:extLst>
            </p:cNvPr>
            <p:cNvSpPr/>
            <p:nvPr/>
          </p:nvSpPr>
          <p:spPr>
            <a:xfrm>
              <a:off x="1966623" y="498723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&lt;xxx&gt;;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send(c</a:t>
              </a:r>
              <a:r>
                <a:rPr lang="en-US" sz="1100" baseline="-25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ru-RU" sz="11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535903C2-483E-416D-AE3C-C13A22F72259}"/>
                </a:ext>
              </a:extLst>
            </p:cNvPr>
            <p:cNvGrpSpPr/>
            <p:nvPr/>
          </p:nvGrpSpPr>
          <p:grpSpPr>
            <a:xfrm>
              <a:off x="3024140" y="4166336"/>
              <a:ext cx="858733" cy="445046"/>
              <a:chOff x="1447139" y="4374645"/>
              <a:chExt cx="858733" cy="445046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F1DB0A8-87DB-471C-A265-C0076095377E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50" dirty="0">
                    <a:solidFill>
                      <a:schemeClr val="tx1"/>
                    </a:solidFill>
                  </a:rPr>
                  <a:t>с</a:t>
                </a:r>
                <a:r>
                  <a:rPr lang="ru-RU" sz="1050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5F609C0-1AF0-4BE0-AC5C-9B6149BE6FC4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13DFD41-E2D4-4435-B140-E24B1A66D798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0" name="Равнобедренный треугольник 49">
              <a:extLst>
                <a:ext uri="{FF2B5EF4-FFF2-40B4-BE49-F238E27FC236}">
                  <a16:creationId xmlns:a16="http://schemas.microsoft.com/office/drawing/2014/main" id="{1C81FF2C-B8B4-4A83-A50E-152100891FE3}"/>
                </a:ext>
              </a:extLst>
            </p:cNvPr>
            <p:cNvSpPr/>
            <p:nvPr/>
          </p:nvSpPr>
          <p:spPr>
            <a:xfrm>
              <a:off x="3346165" y="4695958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Равнобедренный треугольник 50">
              <a:extLst>
                <a:ext uri="{FF2B5EF4-FFF2-40B4-BE49-F238E27FC236}">
                  <a16:creationId xmlns:a16="http://schemas.microsoft.com/office/drawing/2014/main" id="{FC4BD787-6629-4DFB-A57A-EA087BBCACF4}"/>
                </a:ext>
              </a:extLst>
            </p:cNvPr>
            <p:cNvSpPr/>
            <p:nvPr/>
          </p:nvSpPr>
          <p:spPr>
            <a:xfrm rot="10800000">
              <a:off x="3059920" y="3881582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2DE0715-FCFE-409A-B8EB-991FBFB8097A}"/>
              </a:ext>
            </a:extLst>
          </p:cNvPr>
          <p:cNvGrpSpPr/>
          <p:nvPr/>
        </p:nvGrpSpPr>
        <p:grpSpPr>
          <a:xfrm>
            <a:off x="3024146" y="3882329"/>
            <a:ext cx="1916256" cy="1627648"/>
            <a:chOff x="3024146" y="3882329"/>
            <a:chExt cx="1916256" cy="1627648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0749BF54-B874-41D1-9CAD-0FD641230D71}"/>
                </a:ext>
              </a:extLst>
            </p:cNvPr>
            <p:cNvSpPr/>
            <p:nvPr/>
          </p:nvSpPr>
          <p:spPr>
            <a:xfrm>
              <a:off x="3024146" y="498723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&lt;xxx&gt;;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send(c</a:t>
              </a:r>
              <a:r>
                <a:rPr lang="en-US" sz="1100" baseline="-25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ru-RU" sz="11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E0C6466F-E9EF-4E79-A741-3942B5AC9ACC}"/>
                </a:ext>
              </a:extLst>
            </p:cNvPr>
            <p:cNvGrpSpPr/>
            <p:nvPr/>
          </p:nvGrpSpPr>
          <p:grpSpPr>
            <a:xfrm>
              <a:off x="4081669" y="4166109"/>
              <a:ext cx="858733" cy="445046"/>
              <a:chOff x="1447139" y="4374645"/>
              <a:chExt cx="858733" cy="445046"/>
            </a:xfrm>
          </p:grpSpPr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899AEE33-775D-4C10-8940-0FEF87A7B165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050" dirty="0">
                    <a:solidFill>
                      <a:schemeClr val="tx1"/>
                    </a:solidFill>
                  </a:rPr>
                  <a:t>с</a:t>
                </a:r>
                <a:r>
                  <a:rPr lang="ru-RU" sz="1050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71981E-8B7B-4873-A60C-2CC02A0F9415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4AA4859-AF14-4483-8D89-020579094C31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2" name="Равнобедренный треугольник 51">
              <a:extLst>
                <a:ext uri="{FF2B5EF4-FFF2-40B4-BE49-F238E27FC236}">
                  <a16:creationId xmlns:a16="http://schemas.microsoft.com/office/drawing/2014/main" id="{82756819-55C2-4818-9945-99B2DD354EBD}"/>
                </a:ext>
              </a:extLst>
            </p:cNvPr>
            <p:cNvSpPr/>
            <p:nvPr/>
          </p:nvSpPr>
          <p:spPr>
            <a:xfrm rot="10800000">
              <a:off x="4113464" y="3882329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Равнобедренный треугольник 52">
              <a:extLst>
                <a:ext uri="{FF2B5EF4-FFF2-40B4-BE49-F238E27FC236}">
                  <a16:creationId xmlns:a16="http://schemas.microsoft.com/office/drawing/2014/main" id="{28235F7C-7196-4073-9A79-9D9A84CF5DB0}"/>
                </a:ext>
              </a:extLst>
            </p:cNvPr>
            <p:cNvSpPr/>
            <p:nvPr/>
          </p:nvSpPr>
          <p:spPr>
            <a:xfrm>
              <a:off x="4689927" y="4695958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63DB12C-690C-4C38-A827-5FA985279419}"/>
              </a:ext>
            </a:extLst>
          </p:cNvPr>
          <p:cNvGrpSpPr/>
          <p:nvPr/>
        </p:nvGrpSpPr>
        <p:grpSpPr>
          <a:xfrm>
            <a:off x="4081669" y="3881582"/>
            <a:ext cx="1916250" cy="1628395"/>
            <a:chOff x="4081669" y="3881582"/>
            <a:chExt cx="1916250" cy="1628395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B5834302-0256-4C1B-A5CB-6516185DB6B4}"/>
                </a:ext>
              </a:extLst>
            </p:cNvPr>
            <p:cNvSpPr/>
            <p:nvPr/>
          </p:nvSpPr>
          <p:spPr>
            <a:xfrm>
              <a:off x="4081669" y="498723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&lt;xxx&gt;;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send(c</a:t>
              </a:r>
              <a:r>
                <a:rPr lang="en-US" sz="1100" baseline="-25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ru-RU" sz="11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BFF22D51-DD2E-4F65-9693-EBD981FCBEC9}"/>
                </a:ext>
              </a:extLst>
            </p:cNvPr>
            <p:cNvGrpSpPr/>
            <p:nvPr/>
          </p:nvGrpSpPr>
          <p:grpSpPr>
            <a:xfrm>
              <a:off x="5139186" y="4166109"/>
              <a:ext cx="858733" cy="445046"/>
              <a:chOff x="1447139" y="4374645"/>
              <a:chExt cx="858733" cy="445046"/>
            </a:xfrm>
          </p:grpSpPr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8D17857-83FD-4EA5-9DC5-2DB1584D6C75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0D8D1031-97D4-4BCD-BB29-3CD0225F78B5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lang="ru-RU" dirty="0"/>
              </a:p>
            </p:txBody>
          </p:sp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EFC7E6D7-ECCC-49C0-AD3C-2B58DD5C2DC8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lang="ru-RU" dirty="0"/>
              </a:p>
            </p:txBody>
          </p:sp>
        </p:grpSp>
        <p:sp>
          <p:nvSpPr>
            <p:cNvPr id="54" name="Равнобедренный треугольник 53">
              <a:extLst>
                <a:ext uri="{FF2B5EF4-FFF2-40B4-BE49-F238E27FC236}">
                  <a16:creationId xmlns:a16="http://schemas.microsoft.com/office/drawing/2014/main" id="{9E0703FC-C3EB-4864-A440-8FDC475CC8C8}"/>
                </a:ext>
              </a:extLst>
            </p:cNvPr>
            <p:cNvSpPr/>
            <p:nvPr/>
          </p:nvSpPr>
          <p:spPr>
            <a:xfrm>
              <a:off x="5174966" y="4695958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Равнобедренный треугольник 62">
              <a:extLst>
                <a:ext uri="{FF2B5EF4-FFF2-40B4-BE49-F238E27FC236}">
                  <a16:creationId xmlns:a16="http://schemas.microsoft.com/office/drawing/2014/main" id="{0EF37ECC-D66D-4894-A7E9-5C96BD4B89E0}"/>
                </a:ext>
              </a:extLst>
            </p:cNvPr>
            <p:cNvSpPr/>
            <p:nvPr/>
          </p:nvSpPr>
          <p:spPr>
            <a:xfrm rot="10800000">
              <a:off x="5169679" y="3881582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42721A84-38D4-4549-8DA4-EC457D3D4655}"/>
              </a:ext>
            </a:extLst>
          </p:cNvPr>
          <p:cNvGrpSpPr/>
          <p:nvPr/>
        </p:nvGrpSpPr>
        <p:grpSpPr>
          <a:xfrm>
            <a:off x="5139192" y="3881582"/>
            <a:ext cx="1916256" cy="2151135"/>
            <a:chOff x="5139192" y="3881582"/>
            <a:chExt cx="1916256" cy="2151135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9CD18301-FFD6-4649-9E44-102F768C3493}"/>
                </a:ext>
              </a:extLst>
            </p:cNvPr>
            <p:cNvSpPr/>
            <p:nvPr/>
          </p:nvSpPr>
          <p:spPr>
            <a:xfrm>
              <a:off x="5139192" y="550997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rcv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();</a:t>
              </a:r>
              <a:r>
                <a:rPr lang="en-US" sz="11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//c</a:t>
              </a:r>
              <a:r>
                <a:rPr lang="en-US" sz="1100" baseline="-250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</a:t>
              </a:r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yyy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&gt;;</a:t>
              </a: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2F3DF1C1-0DCF-42E2-9700-DD880FFFA416}"/>
                </a:ext>
              </a:extLst>
            </p:cNvPr>
            <p:cNvGrpSpPr/>
            <p:nvPr/>
          </p:nvGrpSpPr>
          <p:grpSpPr>
            <a:xfrm>
              <a:off x="6196715" y="4166109"/>
              <a:ext cx="858733" cy="445046"/>
              <a:chOff x="1447139" y="4374645"/>
              <a:chExt cx="858733" cy="44504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F7AEE2E0-9990-4B24-88F9-E8741B2F2487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lang="ru-RU" dirty="0"/>
              </a:p>
            </p:txBody>
          </p:sp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C1097B-D346-4CB9-8EB6-E8912D418022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BD18EA14-3F8D-4B02-B5B0-6EF36B9E607D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lang="ru-RU" dirty="0"/>
              </a:p>
            </p:txBody>
          </p:sp>
        </p:grpSp>
        <p:sp>
          <p:nvSpPr>
            <p:cNvPr id="55" name="Равнобедренный треугольник 54">
              <a:extLst>
                <a:ext uri="{FF2B5EF4-FFF2-40B4-BE49-F238E27FC236}">
                  <a16:creationId xmlns:a16="http://schemas.microsoft.com/office/drawing/2014/main" id="{96328A2C-F205-49E4-AF2E-22257DC54F92}"/>
                </a:ext>
              </a:extLst>
            </p:cNvPr>
            <p:cNvSpPr/>
            <p:nvPr/>
          </p:nvSpPr>
          <p:spPr>
            <a:xfrm>
              <a:off x="6240448" y="4695958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Равнобедренный треугольник 63">
              <a:extLst>
                <a:ext uri="{FF2B5EF4-FFF2-40B4-BE49-F238E27FC236}">
                  <a16:creationId xmlns:a16="http://schemas.microsoft.com/office/drawing/2014/main" id="{87C12407-1D80-4EB5-9CF5-27E04FFF0A53}"/>
                </a:ext>
              </a:extLst>
            </p:cNvPr>
            <p:cNvSpPr/>
            <p:nvPr/>
          </p:nvSpPr>
          <p:spPr>
            <a:xfrm rot="10800000">
              <a:off x="6518740" y="3881582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E21DE496-AB9D-4E84-A10C-04A78C42D6BC}"/>
              </a:ext>
            </a:extLst>
          </p:cNvPr>
          <p:cNvGrpSpPr/>
          <p:nvPr/>
        </p:nvGrpSpPr>
        <p:grpSpPr>
          <a:xfrm>
            <a:off x="6196715" y="3883754"/>
            <a:ext cx="1916256" cy="2148963"/>
            <a:chOff x="6196715" y="3883754"/>
            <a:chExt cx="1916256" cy="2148963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9AA5796F-29CF-4316-8E06-2291BF790241}"/>
                </a:ext>
              </a:extLst>
            </p:cNvPr>
            <p:cNvSpPr/>
            <p:nvPr/>
          </p:nvSpPr>
          <p:spPr>
            <a:xfrm>
              <a:off x="6196715" y="550997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rcv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();</a:t>
              </a:r>
              <a:r>
                <a:rPr lang="en-US" sz="11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//c</a:t>
              </a:r>
              <a:r>
                <a:rPr lang="en-US" sz="1100" baseline="-250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</a:t>
              </a:r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yyy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&gt;;</a:t>
              </a:r>
            </a:p>
          </p:txBody>
        </p: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3A588732-F1B3-4E75-9543-2019245BC686}"/>
                </a:ext>
              </a:extLst>
            </p:cNvPr>
            <p:cNvGrpSpPr/>
            <p:nvPr/>
          </p:nvGrpSpPr>
          <p:grpSpPr>
            <a:xfrm>
              <a:off x="7254238" y="4162499"/>
              <a:ext cx="858733" cy="445046"/>
              <a:chOff x="1447139" y="4374645"/>
              <a:chExt cx="858733" cy="445046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4897542-D42B-4160-A93E-8C91DF5B4353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  <a:endParaRPr lang="ru-RU" dirty="0"/>
              </a:p>
            </p:txBody>
          </p:sp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6343728-AF62-490C-8863-61E6746FB469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lang="ru-RU" dirty="0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CE878F4-C425-4E38-AA56-D367DFD5CC8E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lang="ru-RU" dirty="0"/>
              </a:p>
            </p:txBody>
          </p:sp>
        </p:grpSp>
        <p:sp>
          <p:nvSpPr>
            <p:cNvPr id="56" name="Равнобедренный треугольник 55">
              <a:extLst>
                <a:ext uri="{FF2B5EF4-FFF2-40B4-BE49-F238E27FC236}">
                  <a16:creationId xmlns:a16="http://schemas.microsoft.com/office/drawing/2014/main" id="{0FE2B2E7-E80D-4A25-A686-5F25FF08803A}"/>
                </a:ext>
              </a:extLst>
            </p:cNvPr>
            <p:cNvSpPr/>
            <p:nvPr/>
          </p:nvSpPr>
          <p:spPr>
            <a:xfrm>
              <a:off x="7290018" y="4692121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Равнобедренный треугольник 64">
              <a:extLst>
                <a:ext uri="{FF2B5EF4-FFF2-40B4-BE49-F238E27FC236}">
                  <a16:creationId xmlns:a16="http://schemas.microsoft.com/office/drawing/2014/main" id="{FD8A7512-B831-4C9C-93AA-999F1F93A726}"/>
                </a:ext>
              </a:extLst>
            </p:cNvPr>
            <p:cNvSpPr/>
            <p:nvPr/>
          </p:nvSpPr>
          <p:spPr>
            <a:xfrm rot="10800000">
              <a:off x="7862506" y="3883754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1489FC0B-223E-4019-9994-1FA3C797034A}"/>
              </a:ext>
            </a:extLst>
          </p:cNvPr>
          <p:cNvGrpSpPr/>
          <p:nvPr/>
        </p:nvGrpSpPr>
        <p:grpSpPr>
          <a:xfrm>
            <a:off x="7254238" y="3883099"/>
            <a:ext cx="1916250" cy="1626878"/>
            <a:chOff x="7254238" y="3883099"/>
            <a:chExt cx="1916250" cy="1626878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D9CBC27C-31E5-4668-8E01-7179659BC3A4}"/>
                </a:ext>
              </a:extLst>
            </p:cNvPr>
            <p:cNvSpPr/>
            <p:nvPr/>
          </p:nvSpPr>
          <p:spPr>
            <a:xfrm>
              <a:off x="7254238" y="498723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&lt;xxx&gt;;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send(c</a:t>
              </a:r>
              <a:r>
                <a:rPr lang="en-US" sz="1100" baseline="-250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</a:t>
              </a:r>
              <a:endParaRPr lang="ru-RU" sz="11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5BCBD7F2-E98F-41A3-A3EB-9A220AFA7E79}"/>
                </a:ext>
              </a:extLst>
            </p:cNvPr>
            <p:cNvGrpSpPr/>
            <p:nvPr/>
          </p:nvGrpSpPr>
          <p:grpSpPr>
            <a:xfrm>
              <a:off x="8311755" y="4162499"/>
              <a:ext cx="858733" cy="445046"/>
              <a:chOff x="1447139" y="4374645"/>
              <a:chExt cx="858733" cy="445046"/>
            </a:xfrm>
          </p:grpSpPr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232B8A7-07B5-454A-B0E5-8CAC8E433FA1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  <a:endParaRPr lang="ru-RU" dirty="0"/>
              </a:p>
            </p:txBody>
          </p:sp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782625-45A4-4D37-9FE8-622B3A4CF710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lang="ru-RU" dirty="0"/>
              </a:p>
            </p:txBody>
          </p:sp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F371A842-FD1C-4DA0-8C9D-F528C1D8695D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lang="ru-RU" dirty="0"/>
              </a:p>
            </p:txBody>
          </p:sp>
        </p:grpSp>
        <p:sp>
          <p:nvSpPr>
            <p:cNvPr id="57" name="Равнобедренный треугольник 56">
              <a:extLst>
                <a:ext uri="{FF2B5EF4-FFF2-40B4-BE49-F238E27FC236}">
                  <a16:creationId xmlns:a16="http://schemas.microsoft.com/office/drawing/2014/main" id="{77AF03C7-F2B7-4C3C-A31B-7A52CFBC5449}"/>
                </a:ext>
              </a:extLst>
            </p:cNvPr>
            <p:cNvSpPr/>
            <p:nvPr/>
          </p:nvSpPr>
          <p:spPr>
            <a:xfrm>
              <a:off x="8635765" y="4692121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Равнобедренный треугольник 65">
              <a:extLst>
                <a:ext uri="{FF2B5EF4-FFF2-40B4-BE49-F238E27FC236}">
                  <a16:creationId xmlns:a16="http://schemas.microsoft.com/office/drawing/2014/main" id="{6567878C-0798-40D8-B40A-5ECA4F5650E8}"/>
                </a:ext>
              </a:extLst>
            </p:cNvPr>
            <p:cNvSpPr/>
            <p:nvPr/>
          </p:nvSpPr>
          <p:spPr>
            <a:xfrm rot="10800000">
              <a:off x="8920023" y="3883099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15BE3C35-C1FE-4946-814D-15181DAD35AF}"/>
              </a:ext>
            </a:extLst>
          </p:cNvPr>
          <p:cNvGrpSpPr/>
          <p:nvPr/>
        </p:nvGrpSpPr>
        <p:grpSpPr>
          <a:xfrm>
            <a:off x="8311761" y="3878142"/>
            <a:ext cx="1920219" cy="2154575"/>
            <a:chOff x="8311761" y="3878142"/>
            <a:chExt cx="1920219" cy="2154575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BA4A2D9-68AD-4C74-B76F-DFD3CC4376B3}"/>
                </a:ext>
              </a:extLst>
            </p:cNvPr>
            <p:cNvSpPr/>
            <p:nvPr/>
          </p:nvSpPr>
          <p:spPr>
            <a:xfrm>
              <a:off x="8311761" y="5509977"/>
              <a:ext cx="1057523" cy="522740"/>
            </a:xfrm>
            <a:prstGeom prst="roundRect">
              <a:avLst>
                <a:gd name="adj" fmla="val 1065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rcv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();</a:t>
              </a:r>
              <a:r>
                <a:rPr lang="en-US" sz="11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//c</a:t>
              </a:r>
              <a:r>
                <a:rPr lang="en-US" sz="1100" baseline="-250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1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&lt;</a:t>
              </a:r>
              <a:r>
                <a:rPr lang="en-US" sz="11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yyy</a:t>
              </a:r>
              <a:r>
                <a:rPr lang="en-US" sz="11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&gt;;</a:t>
              </a:r>
            </a:p>
          </p:txBody>
        </p: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C18A35BC-4D6B-414E-A0BE-75F43269F06E}"/>
                </a:ext>
              </a:extLst>
            </p:cNvPr>
            <p:cNvGrpSpPr/>
            <p:nvPr/>
          </p:nvGrpSpPr>
          <p:grpSpPr>
            <a:xfrm>
              <a:off x="9373247" y="4166158"/>
              <a:ext cx="858733" cy="445046"/>
              <a:chOff x="1447139" y="4374645"/>
              <a:chExt cx="858733" cy="445046"/>
            </a:xfrm>
          </p:grpSpPr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8A4F0E38-AE6F-4858-9BDC-DC50EF9F38B5}"/>
                  </a:ext>
                </a:extLst>
              </p:cNvPr>
              <p:cNvSpPr/>
              <p:nvPr/>
            </p:nvSpPr>
            <p:spPr>
              <a:xfrm>
                <a:off x="1447139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  <a:endParaRPr lang="ru-RU" dirty="0"/>
              </a:p>
            </p:txBody>
          </p:sp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DD441502-BDCD-4AFC-87A0-46FFD9016DF5}"/>
                  </a:ext>
                </a:extLst>
              </p:cNvPr>
              <p:cNvSpPr/>
              <p:nvPr/>
            </p:nvSpPr>
            <p:spPr>
              <a:xfrm>
                <a:off x="1733384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endParaRPr lang="ru-RU" dirty="0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6CAE670-7E79-448A-ABC5-B3572CB01517}"/>
                  </a:ext>
                </a:extLst>
              </p:cNvPr>
              <p:cNvSpPr/>
              <p:nvPr/>
            </p:nvSpPr>
            <p:spPr>
              <a:xfrm>
                <a:off x="2019627" y="4374645"/>
                <a:ext cx="286245" cy="4450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ru-RU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</a:t>
                </a:r>
                <a:r>
                  <a:rPr kumimoji="0" lang="ru-RU" sz="105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endParaRPr lang="ru-RU" dirty="0"/>
              </a:p>
            </p:txBody>
          </p:sp>
        </p:grpSp>
        <p:sp>
          <p:nvSpPr>
            <p:cNvPr id="62" name="Равнобедренный треугольник 61">
              <a:extLst>
                <a:ext uri="{FF2B5EF4-FFF2-40B4-BE49-F238E27FC236}">
                  <a16:creationId xmlns:a16="http://schemas.microsoft.com/office/drawing/2014/main" id="{7AA1EBC1-FEB8-4C05-AB35-00DDC6C0A083}"/>
                </a:ext>
              </a:extLst>
            </p:cNvPr>
            <p:cNvSpPr/>
            <p:nvPr/>
          </p:nvSpPr>
          <p:spPr>
            <a:xfrm>
              <a:off x="9697257" y="4695780"/>
              <a:ext cx="214684" cy="200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Равнобедренный треугольник 66">
              <a:extLst>
                <a:ext uri="{FF2B5EF4-FFF2-40B4-BE49-F238E27FC236}">
                  <a16:creationId xmlns:a16="http://schemas.microsoft.com/office/drawing/2014/main" id="{647A2966-976B-4F0A-B653-7B243A98C022}"/>
                </a:ext>
              </a:extLst>
            </p:cNvPr>
            <p:cNvSpPr/>
            <p:nvPr/>
          </p:nvSpPr>
          <p:spPr>
            <a:xfrm rot="10800000">
              <a:off x="9409027" y="3878142"/>
              <a:ext cx="214684" cy="20017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8C84113-D534-48F0-868B-86EDA7D83F40}"/>
              </a:ext>
            </a:extLst>
          </p:cNvPr>
          <p:cNvGrpSpPr/>
          <p:nvPr/>
        </p:nvGrpSpPr>
        <p:grpSpPr>
          <a:xfrm>
            <a:off x="813669" y="3777021"/>
            <a:ext cx="10336685" cy="2800705"/>
            <a:chOff x="813669" y="3777021"/>
            <a:chExt cx="10336685" cy="2800705"/>
          </a:xfrm>
        </p:grpSpPr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5240F4BB-8ACA-4A95-9A1F-00CFB1185B09}"/>
                </a:ext>
              </a:extLst>
            </p:cNvPr>
            <p:cNvCxnSpPr>
              <a:cxnSpLocks/>
            </p:cNvCxnSpPr>
            <p:nvPr/>
          </p:nvCxnSpPr>
          <p:spPr>
            <a:xfrm>
              <a:off x="1444487" y="6208394"/>
              <a:ext cx="9210261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55DEF5-4BDA-44CA-8A75-7A565BABA103}"/>
                </a:ext>
              </a:extLst>
            </p:cNvPr>
            <p:cNvSpPr txBox="1"/>
            <p:nvPr/>
          </p:nvSpPr>
          <p:spPr>
            <a:xfrm>
              <a:off x="10231980" y="6208394"/>
              <a:ext cx="918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accent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Время</a:t>
              </a:r>
              <a:endParaRPr lang="en-US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315F2203-F0AC-4A73-ADB9-E43AC74A9107}"/>
                </a:ext>
              </a:extLst>
            </p:cNvPr>
            <p:cNvGrpSpPr/>
            <p:nvPr/>
          </p:nvGrpSpPr>
          <p:grpSpPr>
            <a:xfrm>
              <a:off x="813669" y="3777021"/>
              <a:ext cx="2011687" cy="1188915"/>
              <a:chOff x="813669" y="3777021"/>
              <a:chExt cx="2011687" cy="1188915"/>
            </a:xfrm>
          </p:grpSpPr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0018BDA0-7225-4F3D-8B1E-48C6F46C2EC5}"/>
                  </a:ext>
                </a:extLst>
              </p:cNvPr>
              <p:cNvGrpSpPr/>
              <p:nvPr/>
            </p:nvGrpSpPr>
            <p:grpSpPr>
              <a:xfrm>
                <a:off x="1966623" y="4166336"/>
                <a:ext cx="858733" cy="445046"/>
                <a:chOff x="1447139" y="4374645"/>
                <a:chExt cx="858733" cy="445046"/>
              </a:xfrm>
            </p:grpSpPr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1CE6C463-2A7A-41C8-A33D-3453F3AAE796}"/>
                    </a:ext>
                  </a:extLst>
                </p:cNvPr>
                <p:cNvSpPr/>
                <p:nvPr/>
              </p:nvSpPr>
              <p:spPr>
                <a:xfrm>
                  <a:off x="1447139" y="4374645"/>
                  <a:ext cx="286245" cy="44504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3B624794-3694-4D5F-88BD-72D642D3EA1A}"/>
                    </a:ext>
                  </a:extLst>
                </p:cNvPr>
                <p:cNvSpPr/>
                <p:nvPr/>
              </p:nvSpPr>
              <p:spPr>
                <a:xfrm>
                  <a:off x="1733384" y="4374645"/>
                  <a:ext cx="286245" cy="44504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038CDD83-971D-4DDD-A34C-2CD8BEC8DBD9}"/>
                    </a:ext>
                  </a:extLst>
                </p:cNvPr>
                <p:cNvSpPr/>
                <p:nvPr/>
              </p:nvSpPr>
              <p:spPr>
                <a:xfrm>
                  <a:off x="2019627" y="4374645"/>
                  <a:ext cx="286245" cy="44504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48" name="Равнобедренный треугольник 47">
                <a:extLst>
                  <a:ext uri="{FF2B5EF4-FFF2-40B4-BE49-F238E27FC236}">
                    <a16:creationId xmlns:a16="http://schemas.microsoft.com/office/drawing/2014/main" id="{D29A2B85-C872-4C0E-AFA9-C105A87132D7}"/>
                  </a:ext>
                </a:extLst>
              </p:cNvPr>
              <p:cNvSpPr/>
              <p:nvPr/>
            </p:nvSpPr>
            <p:spPr>
              <a:xfrm>
                <a:off x="2002403" y="4695958"/>
                <a:ext cx="214684" cy="20017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Равнобедренный треугольник 48">
                <a:extLst>
                  <a:ext uri="{FF2B5EF4-FFF2-40B4-BE49-F238E27FC236}">
                    <a16:creationId xmlns:a16="http://schemas.microsoft.com/office/drawing/2014/main" id="{9846B65D-9478-4945-A23B-F9F694CB1419}"/>
                  </a:ext>
                </a:extLst>
              </p:cNvPr>
              <p:cNvSpPr/>
              <p:nvPr/>
            </p:nvSpPr>
            <p:spPr>
              <a:xfrm rot="10800000">
                <a:off x="2006366" y="3881582"/>
                <a:ext cx="214684" cy="200178"/>
              </a:xfrm>
              <a:prstGeom prst="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18616E3-3EB5-41B8-B3AB-888043909469}"/>
                  </a:ext>
                </a:extLst>
              </p:cNvPr>
              <p:cNvSpPr txBox="1"/>
              <p:nvPr/>
            </p:nvSpPr>
            <p:spPr>
              <a:xfrm>
                <a:off x="813669" y="3777021"/>
                <a:ext cx="10972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Read </a:t>
                </a:r>
                <a:r>
                  <a:rPr lang="en-US" dirty="0" err="1">
                    <a:solidFill>
                      <a:schemeClr val="accent1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ptr</a:t>
                </a:r>
                <a:endParaRPr lang="en-US" dirty="0">
                  <a:solidFill>
                    <a:schemeClr val="accent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938115-C44D-4A3F-BF68-4FFD70AA6395}"/>
                  </a:ext>
                </a:extLst>
              </p:cNvPr>
              <p:cNvSpPr txBox="1"/>
              <p:nvPr/>
            </p:nvSpPr>
            <p:spPr>
              <a:xfrm>
                <a:off x="813669" y="4596604"/>
                <a:ext cx="10972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Write </a:t>
                </a:r>
                <a:r>
                  <a:rPr lang="en-US" dirty="0" err="1">
                    <a:solidFill>
                      <a:schemeClr val="accent1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ptr</a:t>
                </a:r>
                <a:endParaRPr lang="en-US" dirty="0">
                  <a:solidFill>
                    <a:schemeClr val="accent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с общей памятью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8" y="5398935"/>
            <a:ext cx="10574572" cy="1093939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Работает неправильно.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Почему?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применяет никаких ограничений приоритета 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(например, 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вызван до любой отправки)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8F61B25-3447-459F-B1CB-D11BF41FD7A2}"/>
              </a:ext>
            </a:extLst>
          </p:cNvPr>
          <p:cNvSpPr/>
          <p:nvPr/>
        </p:nvSpPr>
        <p:spPr>
          <a:xfrm>
            <a:off x="2930055" y="1690688"/>
            <a:ext cx="6224547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ОБЩАЯ ПАМЯТЬ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[N];	   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en-US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кольцевой буфер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 = 0, out = 0;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38738D9-D66C-4C7F-B9E5-9E5CCA5A18AB}"/>
              </a:ext>
            </a:extLst>
          </p:cNvPr>
          <p:cNvSpPr/>
          <p:nvPr/>
        </p:nvSpPr>
        <p:spPr>
          <a:xfrm>
            <a:off x="2930055" y="3102362"/>
            <a:ext cx="3058602" cy="19788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send(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  <a:endParaRPr lang="ru-RU" sz="1400" i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[in] =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in = (in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9FC69A3-6A30-4DCD-A6AD-DA4ECB3F7549}"/>
              </a:ext>
            </a:extLst>
          </p:cNvPr>
          <p:cNvSpPr/>
          <p:nvPr/>
        </p:nvSpPr>
        <p:spPr>
          <a:xfrm>
            <a:off x="6096000" y="3102363"/>
            <a:ext cx="3058602" cy="19788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ПОТРЕБИТЕЛЬ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rcv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  <a:endParaRPr lang="ru-RU" sz="1400" i="1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 = </a:t>
            </a:r>
            <a:r>
              <a:rPr lang="en-US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[out];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out = (out + 1) % N;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c;</a:t>
            </a:r>
          </a:p>
          <a:p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Семафоры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92" y="1690688"/>
            <a:ext cx="10289807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Программная конструкция для синхронизации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Новый тип данных: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semaphore,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≥ 0</a:t>
            </a:r>
          </a:p>
          <a:p>
            <a:pPr lvl="2"/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semaphore s = K; // 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инициализируем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значением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Новые операции (определены для семафоров)</a:t>
            </a:r>
          </a:p>
          <a:p>
            <a:pPr lvl="2"/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wait(semaphore s)</a:t>
            </a:r>
          </a:p>
          <a:p>
            <a:pPr marL="1371600" lvl="3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ждет если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0,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 чего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s – 1</a:t>
            </a:r>
          </a:p>
          <a:p>
            <a:pPr lvl="2"/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signal(semaphore s)</a:t>
            </a:r>
          </a:p>
          <a:p>
            <a:pPr marL="1371600" lvl="3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s + 1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ожидающий поток теперь может быть в состоянии продолжить)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Семантические гарантии: семафор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инициализированный как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применяет ограничение приоритета</a:t>
            </a:r>
          </a:p>
          <a:p>
            <a:pPr lvl="2"/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signal(s)</a:t>
            </a:r>
            <a:r>
              <a:rPr lang="en-US" sz="16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wait(s)</a:t>
            </a:r>
            <a:r>
              <a:rPr lang="en-US" sz="16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ru-RU" sz="16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6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</a:t>
            </a:r>
            <a:endParaRPr lang="ru-RU" sz="1600" baseline="-25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i-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ый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вызов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signal(s)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должен завершиться до завершения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 + K)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вызова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wait(s)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14663</TotalTime>
  <Words>3191</Words>
  <Application>Microsoft Office PowerPoint</Application>
  <PresentationFormat>Широкоэкранный</PresentationFormat>
  <Paragraphs>594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5" baseType="lpstr">
      <vt:lpstr>Calibri Light</vt:lpstr>
      <vt:lpstr>HelveticaNeue LT CYR 57 Cond</vt:lpstr>
      <vt:lpstr>Calibri</vt:lpstr>
      <vt:lpstr>Cormorant</vt:lpstr>
      <vt:lpstr>Arial</vt:lpstr>
      <vt:lpstr>Menlo</vt:lpstr>
      <vt:lpstr>Тема Office</vt:lpstr>
      <vt:lpstr>Архитектуры процессорных систем</vt:lpstr>
      <vt:lpstr>План лекции</vt:lpstr>
      <vt:lpstr>Параллелизм уровня потоков</vt:lpstr>
      <vt:lpstr>Синхронизация</vt:lpstr>
      <vt:lpstr>Потоково-безопасное программирование</vt:lpstr>
      <vt:lpstr>Синхронная связь</vt:lpstr>
      <vt:lpstr>Буфер FIFO</vt:lpstr>
      <vt:lpstr>Буфер FIFO с общей памятью</vt:lpstr>
      <vt:lpstr>Семафоры</vt:lpstr>
      <vt:lpstr>Семафоры для приоритета</vt:lpstr>
      <vt:lpstr>Семафоры для распределения ресурсов</vt:lpstr>
      <vt:lpstr>Буфер FIFO с семафорами</vt:lpstr>
      <vt:lpstr>Буфер FIFO с семафорами</vt:lpstr>
      <vt:lpstr>Одновременные транзакции</vt:lpstr>
      <vt:lpstr>Одновременные транзакции</vt:lpstr>
      <vt:lpstr>Семафоры для взаимных исключений</vt:lpstr>
      <vt:lpstr>Проблемы атомарности</vt:lpstr>
      <vt:lpstr>Буфер FIFO с семафорами</vt:lpstr>
      <vt:lpstr>Мощность семафоров</vt:lpstr>
      <vt:lpstr>Реализация семафоров</vt:lpstr>
      <vt:lpstr>Синхронизация: обратная сторона</vt:lpstr>
      <vt:lpstr>Обедающие философы</vt:lpstr>
      <vt:lpstr>Deadlock</vt:lpstr>
      <vt:lpstr>Решение</vt:lpstr>
      <vt:lpstr>Пример</vt:lpstr>
      <vt:lpstr>Мультиядерность</vt:lpstr>
      <vt:lpstr>Когерентность кэш</vt:lpstr>
      <vt:lpstr>Поддержание когерентности</vt:lpstr>
      <vt:lpstr>Реализация когерентности кэш</vt:lpstr>
      <vt:lpstr>Snooping-Based Coherence</vt:lpstr>
      <vt:lpstr>Snooping-Based Coherence</vt:lpstr>
      <vt:lpstr>Протокол Valid/Invalid (VI)</vt:lpstr>
      <vt:lpstr>Пример Valid/Invalid</vt:lpstr>
      <vt:lpstr>Modified/Shared/Invalid (MSI) протокол</vt:lpstr>
      <vt:lpstr>MSI протокол FSM</vt:lpstr>
      <vt:lpstr>Оптимизация MSI: состояние E</vt:lpstr>
      <vt:lpstr>MESI: усовершенствованный MSI</vt:lpstr>
      <vt:lpstr>Когерентность кэш и ложное совместное использование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12</cp:revision>
  <dcterms:created xsi:type="dcterms:W3CDTF">2019-10-29T03:27:57Z</dcterms:created>
  <dcterms:modified xsi:type="dcterms:W3CDTF">2025-07-05T10:00:57Z</dcterms:modified>
</cp:coreProperties>
</file>